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drawing7.xml" ContentType="application/vnd.ms-office.drawingml.diagramDrawing+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wma" ContentType="audio/x-ms-wma"/>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25"/>
  </p:notesMasterIdLst>
  <p:sldIdLst>
    <p:sldId id="256" r:id="rId2"/>
    <p:sldId id="261" r:id="rId3"/>
    <p:sldId id="273" r:id="rId4"/>
    <p:sldId id="277" r:id="rId5"/>
    <p:sldId id="258" r:id="rId6"/>
    <p:sldId id="266" r:id="rId7"/>
    <p:sldId id="257" r:id="rId8"/>
    <p:sldId id="267" r:id="rId9"/>
    <p:sldId id="262" r:id="rId10"/>
    <p:sldId id="274" r:id="rId11"/>
    <p:sldId id="275" r:id="rId12"/>
    <p:sldId id="276" r:id="rId13"/>
    <p:sldId id="272" r:id="rId14"/>
    <p:sldId id="259" r:id="rId15"/>
    <p:sldId id="264" r:id="rId16"/>
    <p:sldId id="279" r:id="rId17"/>
    <p:sldId id="263" r:id="rId18"/>
    <p:sldId id="265" r:id="rId19"/>
    <p:sldId id="269" r:id="rId20"/>
    <p:sldId id="260" r:id="rId21"/>
    <p:sldId id="271" r:id="rId22"/>
    <p:sldId id="278" r:id="rId23"/>
    <p:sldId id="270"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31" autoAdjust="0"/>
    <p:restoredTop sz="94552" autoAdjust="0"/>
  </p:normalViewPr>
  <p:slideViewPr>
    <p:cSldViewPr>
      <p:cViewPr varScale="1">
        <p:scale>
          <a:sx n="89" d="100"/>
          <a:sy n="89" d="100"/>
        </p:scale>
        <p:origin x="-108" y="-342"/>
      </p:cViewPr>
      <p:guideLst>
        <p:guide orient="horz" pos="2160"/>
        <p:guide pos="2880"/>
      </p:guideLst>
    </p:cSldViewPr>
  </p:slideViewPr>
  <p:outlineViewPr>
    <p:cViewPr>
      <p:scale>
        <a:sx n="33" d="100"/>
        <a:sy n="33" d="100"/>
      </p:scale>
      <p:origin x="0" y="790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BB20A-4D48-440D-80FA-D29485D34C6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9C5FF72D-0D2F-49D8-BA63-965422231440}">
      <dgm:prSet custT="1"/>
      <dgm:spPr/>
      <dgm:t>
        <a:bodyPr/>
        <a:lstStyle/>
        <a:p>
          <a:pPr algn="ctr" rtl="0"/>
          <a:r>
            <a:rPr lang="fr-FR" sz="2400" dirty="0" smtClean="0"/>
            <a:t>ÉPÉPINER</a:t>
          </a:r>
          <a:r>
            <a:rPr lang="fr-FR" sz="1900" dirty="0" smtClean="0"/>
            <a:t> – ÔTER DES PÉPINS D’UN FRUIT</a:t>
          </a:r>
          <a:endParaRPr lang="ru-RU" sz="1900" dirty="0"/>
        </a:p>
      </dgm:t>
    </dgm:pt>
    <dgm:pt modelId="{F4A80896-B314-40AE-91AB-B130820E921B}" type="parTrans" cxnId="{EAE20461-7E71-4BE1-8D89-DB8F49C25356}">
      <dgm:prSet/>
      <dgm:spPr/>
      <dgm:t>
        <a:bodyPr/>
        <a:lstStyle/>
        <a:p>
          <a:endParaRPr lang="ru-RU"/>
        </a:p>
      </dgm:t>
    </dgm:pt>
    <dgm:pt modelId="{729C86BA-4447-4D02-8950-3338AE072A6D}" type="sibTrans" cxnId="{EAE20461-7E71-4BE1-8D89-DB8F49C25356}">
      <dgm:prSet/>
      <dgm:spPr/>
      <dgm:t>
        <a:bodyPr/>
        <a:lstStyle/>
        <a:p>
          <a:endParaRPr lang="ru-RU"/>
        </a:p>
      </dgm:t>
    </dgm:pt>
    <dgm:pt modelId="{99CA494B-8ECD-4D80-8604-B244FEF93FCA}" type="pres">
      <dgm:prSet presAssocID="{858BB20A-4D48-440D-80FA-D29485D34C67}" presName="linear" presStyleCnt="0">
        <dgm:presLayoutVars>
          <dgm:animLvl val="lvl"/>
          <dgm:resizeHandles val="exact"/>
        </dgm:presLayoutVars>
      </dgm:prSet>
      <dgm:spPr/>
      <dgm:t>
        <a:bodyPr/>
        <a:lstStyle/>
        <a:p>
          <a:endParaRPr lang="ru-RU"/>
        </a:p>
      </dgm:t>
    </dgm:pt>
    <dgm:pt modelId="{6F167D88-2FB8-4B2A-B817-C4EAC43E9EAC}" type="pres">
      <dgm:prSet presAssocID="{9C5FF72D-0D2F-49D8-BA63-965422231440}" presName="parentText" presStyleLbl="node1" presStyleIdx="0" presStyleCnt="1" custScaleX="93809" custScaleY="208252">
        <dgm:presLayoutVars>
          <dgm:chMax val="0"/>
          <dgm:bulletEnabled val="1"/>
        </dgm:presLayoutVars>
      </dgm:prSet>
      <dgm:spPr/>
      <dgm:t>
        <a:bodyPr/>
        <a:lstStyle/>
        <a:p>
          <a:endParaRPr lang="ru-RU"/>
        </a:p>
      </dgm:t>
    </dgm:pt>
  </dgm:ptLst>
  <dgm:cxnLst>
    <dgm:cxn modelId="{EAE20461-7E71-4BE1-8D89-DB8F49C25356}" srcId="{858BB20A-4D48-440D-80FA-D29485D34C67}" destId="{9C5FF72D-0D2F-49D8-BA63-965422231440}" srcOrd="0" destOrd="0" parTransId="{F4A80896-B314-40AE-91AB-B130820E921B}" sibTransId="{729C86BA-4447-4D02-8950-3338AE072A6D}"/>
    <dgm:cxn modelId="{F4CEB5AA-69EF-4BD6-9420-DC6E21436598}" type="presOf" srcId="{9C5FF72D-0D2F-49D8-BA63-965422231440}" destId="{6F167D88-2FB8-4B2A-B817-C4EAC43E9EAC}" srcOrd="0" destOrd="0" presId="urn:microsoft.com/office/officeart/2005/8/layout/vList2"/>
    <dgm:cxn modelId="{5523F6A7-F08E-4E1A-98F0-26528A358DFF}" type="presOf" srcId="{858BB20A-4D48-440D-80FA-D29485D34C67}" destId="{99CA494B-8ECD-4D80-8604-B244FEF93FCA}" srcOrd="0" destOrd="0" presId="urn:microsoft.com/office/officeart/2005/8/layout/vList2"/>
    <dgm:cxn modelId="{3E003288-7D4C-47F0-9FC2-20E75943CA97}" type="presParOf" srcId="{99CA494B-8ECD-4D80-8604-B244FEF93FCA}" destId="{6F167D88-2FB8-4B2A-B817-C4EAC43E9EAC}" srcOrd="0"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D558FD-9C19-43AE-AC58-95BBFC3352B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35DFC81A-8BB9-4682-A0AD-9281AD77342E}">
      <dgm:prSet custT="1"/>
      <dgm:spPr/>
      <dgm:t>
        <a:bodyPr/>
        <a:lstStyle/>
        <a:p>
          <a:pPr algn="just" rtl="0"/>
          <a:r>
            <a:rPr lang="fr-FR" sz="3200" b="1" baseline="0" dirty="0" smtClean="0"/>
            <a:t>Écailler  </a:t>
          </a:r>
          <a:r>
            <a:rPr lang="fr-FR" sz="2600" b="0" baseline="0" dirty="0" smtClean="0"/>
            <a:t/>
          </a:r>
          <a:br>
            <a:rPr lang="fr-FR" sz="2600" b="0" baseline="0" dirty="0" smtClean="0"/>
          </a:br>
          <a:r>
            <a:rPr lang="fr-FR" sz="2600" b="0" baseline="0" dirty="0" smtClean="0"/>
            <a:t>Gratter le poisson pour le priver de ses écailles</a:t>
          </a:r>
          <a:endParaRPr lang="ru-RU" sz="2600" dirty="0"/>
        </a:p>
      </dgm:t>
    </dgm:pt>
    <dgm:pt modelId="{36882319-3CC3-4B01-8A60-79CD5CFF64B4}" type="parTrans" cxnId="{73E36D25-B7BC-43B8-9848-08FB688651F1}">
      <dgm:prSet/>
      <dgm:spPr/>
      <dgm:t>
        <a:bodyPr/>
        <a:lstStyle/>
        <a:p>
          <a:endParaRPr lang="ru-RU"/>
        </a:p>
      </dgm:t>
    </dgm:pt>
    <dgm:pt modelId="{234634D7-C836-43E4-9A8F-F3F6DE5BA496}" type="sibTrans" cxnId="{73E36D25-B7BC-43B8-9848-08FB688651F1}">
      <dgm:prSet/>
      <dgm:spPr/>
      <dgm:t>
        <a:bodyPr/>
        <a:lstStyle/>
        <a:p>
          <a:endParaRPr lang="ru-RU"/>
        </a:p>
      </dgm:t>
    </dgm:pt>
    <dgm:pt modelId="{9192B62A-34B7-4D3B-97C6-1F8A49B0A940}" type="pres">
      <dgm:prSet presAssocID="{15D558FD-9C19-43AE-AC58-95BBFC3352B6}" presName="linear" presStyleCnt="0">
        <dgm:presLayoutVars>
          <dgm:animLvl val="lvl"/>
          <dgm:resizeHandles val="exact"/>
        </dgm:presLayoutVars>
      </dgm:prSet>
      <dgm:spPr/>
      <dgm:t>
        <a:bodyPr/>
        <a:lstStyle/>
        <a:p>
          <a:endParaRPr lang="fr-FR"/>
        </a:p>
      </dgm:t>
    </dgm:pt>
    <dgm:pt modelId="{4BBD4F54-DFE0-474D-BEF4-56CE9FA7100A}" type="pres">
      <dgm:prSet presAssocID="{35DFC81A-8BB9-4682-A0AD-9281AD77342E}" presName="parentText" presStyleLbl="node1" presStyleIdx="0" presStyleCnt="1">
        <dgm:presLayoutVars>
          <dgm:chMax val="0"/>
          <dgm:bulletEnabled val="1"/>
        </dgm:presLayoutVars>
      </dgm:prSet>
      <dgm:spPr/>
      <dgm:t>
        <a:bodyPr/>
        <a:lstStyle/>
        <a:p>
          <a:endParaRPr lang="fr-FR"/>
        </a:p>
      </dgm:t>
    </dgm:pt>
  </dgm:ptLst>
  <dgm:cxnLst>
    <dgm:cxn modelId="{1D5A7DE5-825A-4D31-9452-9F41BEFCA3A1}" type="presOf" srcId="{15D558FD-9C19-43AE-AC58-95BBFC3352B6}" destId="{9192B62A-34B7-4D3B-97C6-1F8A49B0A940}" srcOrd="0" destOrd="0" presId="urn:microsoft.com/office/officeart/2005/8/layout/vList2"/>
    <dgm:cxn modelId="{338B845D-A8FC-47D8-B131-9AE1994F2B26}" type="presOf" srcId="{35DFC81A-8BB9-4682-A0AD-9281AD77342E}" destId="{4BBD4F54-DFE0-474D-BEF4-56CE9FA7100A}" srcOrd="0" destOrd="0" presId="urn:microsoft.com/office/officeart/2005/8/layout/vList2"/>
    <dgm:cxn modelId="{73E36D25-B7BC-43B8-9848-08FB688651F1}" srcId="{15D558FD-9C19-43AE-AC58-95BBFC3352B6}" destId="{35DFC81A-8BB9-4682-A0AD-9281AD77342E}" srcOrd="0" destOrd="0" parTransId="{36882319-3CC3-4B01-8A60-79CD5CFF64B4}" sibTransId="{234634D7-C836-43E4-9A8F-F3F6DE5BA496}"/>
    <dgm:cxn modelId="{3C703C85-A3D0-47F9-8FEF-D22213C058EC}" type="presParOf" srcId="{9192B62A-34B7-4D3B-97C6-1F8A49B0A940}" destId="{4BBD4F54-DFE0-474D-BEF4-56CE9FA7100A}"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236465-A7FA-4FC1-B932-C851A40A0C9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863EAB4-2E1E-4B31-8542-95D845BE5988}">
      <dgm:prSet custT="1"/>
      <dgm:spPr/>
      <dgm:t>
        <a:bodyPr/>
        <a:lstStyle/>
        <a:p>
          <a:pPr algn="just" rtl="0"/>
          <a:r>
            <a:rPr lang="fr-FR" sz="3200" b="1" baseline="0" dirty="0" smtClean="0"/>
            <a:t>Fileter</a:t>
          </a:r>
          <a:r>
            <a:rPr lang="fr-FR" sz="2600" b="0" baseline="0" dirty="0" smtClean="0"/>
            <a:t/>
          </a:r>
          <a:br>
            <a:rPr lang="fr-FR" sz="2600" b="0" baseline="0" dirty="0" smtClean="0"/>
          </a:br>
          <a:r>
            <a:rPr lang="fr-FR" sz="2600" b="0" baseline="0" dirty="0" smtClean="0"/>
            <a:t>  Séparer la chair du poisson de l’arête médian. </a:t>
          </a:r>
          <a:endParaRPr lang="ru-RU" sz="2600" dirty="0"/>
        </a:p>
      </dgm:t>
    </dgm:pt>
    <dgm:pt modelId="{59A8AF8B-5576-488D-9760-AEE2CA6FD65F}" type="parTrans" cxnId="{FC3859D7-96E4-42C0-93D0-91668CA83D3F}">
      <dgm:prSet/>
      <dgm:spPr/>
      <dgm:t>
        <a:bodyPr/>
        <a:lstStyle/>
        <a:p>
          <a:endParaRPr lang="ru-RU"/>
        </a:p>
      </dgm:t>
    </dgm:pt>
    <dgm:pt modelId="{A90219EB-D843-4282-A2D4-383BDDE9942F}" type="sibTrans" cxnId="{FC3859D7-96E4-42C0-93D0-91668CA83D3F}">
      <dgm:prSet/>
      <dgm:spPr/>
      <dgm:t>
        <a:bodyPr/>
        <a:lstStyle/>
        <a:p>
          <a:endParaRPr lang="ru-RU"/>
        </a:p>
      </dgm:t>
    </dgm:pt>
    <dgm:pt modelId="{2C4259C0-EEC0-4CE1-9AFC-717BF9B65437}" type="pres">
      <dgm:prSet presAssocID="{C3236465-A7FA-4FC1-B932-C851A40A0C90}" presName="linear" presStyleCnt="0">
        <dgm:presLayoutVars>
          <dgm:animLvl val="lvl"/>
          <dgm:resizeHandles val="exact"/>
        </dgm:presLayoutVars>
      </dgm:prSet>
      <dgm:spPr/>
      <dgm:t>
        <a:bodyPr/>
        <a:lstStyle/>
        <a:p>
          <a:endParaRPr lang="fr-FR"/>
        </a:p>
      </dgm:t>
    </dgm:pt>
    <dgm:pt modelId="{2265197E-4950-41A1-94B0-509E78B64EDB}" type="pres">
      <dgm:prSet presAssocID="{6863EAB4-2E1E-4B31-8542-95D845BE5988}" presName="parentText" presStyleLbl="node1" presStyleIdx="0" presStyleCnt="1" custLinFactNeighborX="-1964" custLinFactNeighborY="-1572">
        <dgm:presLayoutVars>
          <dgm:chMax val="0"/>
          <dgm:bulletEnabled val="1"/>
        </dgm:presLayoutVars>
      </dgm:prSet>
      <dgm:spPr/>
      <dgm:t>
        <a:bodyPr/>
        <a:lstStyle/>
        <a:p>
          <a:endParaRPr lang="fr-FR"/>
        </a:p>
      </dgm:t>
    </dgm:pt>
  </dgm:ptLst>
  <dgm:cxnLst>
    <dgm:cxn modelId="{0A88B271-316D-4B25-9ACE-AEED097B9738}" type="presOf" srcId="{C3236465-A7FA-4FC1-B932-C851A40A0C90}" destId="{2C4259C0-EEC0-4CE1-9AFC-717BF9B65437}" srcOrd="0" destOrd="0" presId="urn:microsoft.com/office/officeart/2005/8/layout/vList2"/>
    <dgm:cxn modelId="{4BDC67BD-4555-46B7-A601-641F9D4E73B0}" type="presOf" srcId="{6863EAB4-2E1E-4B31-8542-95D845BE5988}" destId="{2265197E-4950-41A1-94B0-509E78B64EDB}" srcOrd="0" destOrd="0" presId="urn:microsoft.com/office/officeart/2005/8/layout/vList2"/>
    <dgm:cxn modelId="{FC3859D7-96E4-42C0-93D0-91668CA83D3F}" srcId="{C3236465-A7FA-4FC1-B932-C851A40A0C90}" destId="{6863EAB4-2E1E-4B31-8542-95D845BE5988}" srcOrd="0" destOrd="0" parTransId="{59A8AF8B-5576-488D-9760-AEE2CA6FD65F}" sibTransId="{A90219EB-D843-4282-A2D4-383BDDE9942F}"/>
    <dgm:cxn modelId="{5EB96DB6-AD96-40E4-8862-C6B45B201422}" type="presParOf" srcId="{2C4259C0-EEC0-4CE1-9AFC-717BF9B65437}" destId="{2265197E-4950-41A1-94B0-509E78B64EDB}"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C95D0F-5D1E-48DF-A998-1E7EE9E49B27}" type="doc">
      <dgm:prSet loTypeId="urn:microsoft.com/office/officeart/2005/8/layout/vList2" loCatId="list" qsTypeId="urn:microsoft.com/office/officeart/2005/8/quickstyle/simple3" qsCatId="simple" csTypeId="urn:microsoft.com/office/officeart/2005/8/colors/accent1_3" csCatId="accent1"/>
      <dgm:spPr/>
      <dgm:t>
        <a:bodyPr/>
        <a:lstStyle/>
        <a:p>
          <a:endParaRPr lang="ru-RU"/>
        </a:p>
      </dgm:t>
    </dgm:pt>
    <dgm:pt modelId="{BE5135FC-D571-45A8-828C-3FFB126A7DA5}">
      <dgm:prSet/>
      <dgm:spPr/>
      <dgm:t>
        <a:bodyPr/>
        <a:lstStyle/>
        <a:p>
          <a:pPr rtl="0"/>
          <a:r>
            <a:rPr lang="fr-FR" b="1" baseline="0" smtClean="0"/>
            <a:t>Rissoler</a:t>
          </a:r>
          <a:r>
            <a:rPr lang="fr-FR" b="0" baseline="0" smtClean="0"/>
            <a:t/>
          </a:r>
          <a:br>
            <a:rPr lang="fr-FR" b="0" baseline="0" smtClean="0"/>
          </a:br>
          <a:r>
            <a:rPr lang="fr-FR" b="0" baseline="0" smtClean="0"/>
            <a:t> faire colorer jusqu’à la caramélisation superficielle une viande, une volaille, ou une légume </a:t>
          </a:r>
          <a:endParaRPr lang="ru-RU"/>
        </a:p>
      </dgm:t>
    </dgm:pt>
    <dgm:pt modelId="{60A08A5A-52F5-450F-A789-0407B6CBA07A}" type="parTrans" cxnId="{8DFEF771-F343-4704-B09E-A3C63D649A09}">
      <dgm:prSet/>
      <dgm:spPr/>
      <dgm:t>
        <a:bodyPr/>
        <a:lstStyle/>
        <a:p>
          <a:endParaRPr lang="ru-RU"/>
        </a:p>
      </dgm:t>
    </dgm:pt>
    <dgm:pt modelId="{5227B736-B97D-4679-9181-4EA164347CC3}" type="sibTrans" cxnId="{8DFEF771-F343-4704-B09E-A3C63D649A09}">
      <dgm:prSet/>
      <dgm:spPr/>
      <dgm:t>
        <a:bodyPr/>
        <a:lstStyle/>
        <a:p>
          <a:endParaRPr lang="ru-RU"/>
        </a:p>
      </dgm:t>
    </dgm:pt>
    <dgm:pt modelId="{9A1E327B-728C-413D-A975-79E4C5B8741C}" type="pres">
      <dgm:prSet presAssocID="{BAC95D0F-5D1E-48DF-A998-1E7EE9E49B27}" presName="linear" presStyleCnt="0">
        <dgm:presLayoutVars>
          <dgm:animLvl val="lvl"/>
          <dgm:resizeHandles val="exact"/>
        </dgm:presLayoutVars>
      </dgm:prSet>
      <dgm:spPr/>
      <dgm:t>
        <a:bodyPr/>
        <a:lstStyle/>
        <a:p>
          <a:endParaRPr lang="fr-FR"/>
        </a:p>
      </dgm:t>
    </dgm:pt>
    <dgm:pt modelId="{A786E555-7263-42F1-BD05-44EAE57CE020}" type="pres">
      <dgm:prSet presAssocID="{BE5135FC-D571-45A8-828C-3FFB126A7DA5}" presName="parentText" presStyleLbl="node1" presStyleIdx="0" presStyleCnt="1">
        <dgm:presLayoutVars>
          <dgm:chMax val="0"/>
          <dgm:bulletEnabled val="1"/>
        </dgm:presLayoutVars>
      </dgm:prSet>
      <dgm:spPr/>
      <dgm:t>
        <a:bodyPr/>
        <a:lstStyle/>
        <a:p>
          <a:endParaRPr lang="fr-FR"/>
        </a:p>
      </dgm:t>
    </dgm:pt>
  </dgm:ptLst>
  <dgm:cxnLst>
    <dgm:cxn modelId="{8DFEF771-F343-4704-B09E-A3C63D649A09}" srcId="{BAC95D0F-5D1E-48DF-A998-1E7EE9E49B27}" destId="{BE5135FC-D571-45A8-828C-3FFB126A7DA5}" srcOrd="0" destOrd="0" parTransId="{60A08A5A-52F5-450F-A789-0407B6CBA07A}" sibTransId="{5227B736-B97D-4679-9181-4EA164347CC3}"/>
    <dgm:cxn modelId="{C9955368-840C-466A-AF06-C7150844850C}" type="presOf" srcId="{BE5135FC-D571-45A8-828C-3FFB126A7DA5}" destId="{A786E555-7263-42F1-BD05-44EAE57CE020}" srcOrd="0" destOrd="0" presId="urn:microsoft.com/office/officeart/2005/8/layout/vList2"/>
    <dgm:cxn modelId="{2620C1CA-C0FD-4E80-89AF-82674C65C225}" type="presOf" srcId="{BAC95D0F-5D1E-48DF-A998-1E7EE9E49B27}" destId="{9A1E327B-728C-413D-A975-79E4C5B8741C}" srcOrd="0" destOrd="0" presId="urn:microsoft.com/office/officeart/2005/8/layout/vList2"/>
    <dgm:cxn modelId="{DC1C7AB5-B6B4-4997-83D7-D0B39CEF7981}" type="presParOf" srcId="{9A1E327B-728C-413D-A975-79E4C5B8741C}" destId="{A786E555-7263-42F1-BD05-44EAE57CE020}"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112AE0-49BD-417F-AF06-E2827FC5489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D17964A4-CF47-4250-B02B-6FF071F2E20F}">
      <dgm:prSet>
        <dgm:style>
          <a:lnRef idx="3">
            <a:schemeClr val="lt1"/>
          </a:lnRef>
          <a:fillRef idx="1">
            <a:schemeClr val="accent3"/>
          </a:fillRef>
          <a:effectRef idx="1">
            <a:schemeClr val="accent3"/>
          </a:effectRef>
          <a:fontRef idx="minor">
            <a:schemeClr val="lt1"/>
          </a:fontRef>
        </dgm:style>
      </dgm:prSet>
      <dgm:spPr/>
      <dgm:t>
        <a:bodyPr/>
        <a:lstStyle/>
        <a:p>
          <a:pPr algn="ctr" rtl="0"/>
          <a:r>
            <a:rPr lang="fr-FR" dirty="0" smtClean="0"/>
            <a:t>Salade niçoise</a:t>
          </a:r>
          <a:endParaRPr lang="ru-RU" dirty="0"/>
        </a:p>
      </dgm:t>
    </dgm:pt>
    <dgm:pt modelId="{128EEBB2-DFF0-46BF-BB06-F71FB56F7C02}" type="parTrans" cxnId="{F7BA5B03-CE04-4313-8193-AD3908C88AB7}">
      <dgm:prSet/>
      <dgm:spPr/>
      <dgm:t>
        <a:bodyPr/>
        <a:lstStyle/>
        <a:p>
          <a:endParaRPr lang="ru-RU"/>
        </a:p>
      </dgm:t>
    </dgm:pt>
    <dgm:pt modelId="{BCF718F1-7B26-48C7-AA40-D918CB1116C6}" type="sibTrans" cxnId="{F7BA5B03-CE04-4313-8193-AD3908C88AB7}">
      <dgm:prSet/>
      <dgm:spPr/>
      <dgm:t>
        <a:bodyPr/>
        <a:lstStyle/>
        <a:p>
          <a:endParaRPr lang="ru-RU"/>
        </a:p>
      </dgm:t>
    </dgm:pt>
    <dgm:pt modelId="{AA5A4486-0AFF-4AA9-BE85-4D90FD774CCE}" type="pres">
      <dgm:prSet presAssocID="{7D112AE0-49BD-417F-AF06-E2827FC5489E}" presName="linear" presStyleCnt="0">
        <dgm:presLayoutVars>
          <dgm:animLvl val="lvl"/>
          <dgm:resizeHandles val="exact"/>
        </dgm:presLayoutVars>
      </dgm:prSet>
      <dgm:spPr/>
      <dgm:t>
        <a:bodyPr/>
        <a:lstStyle/>
        <a:p>
          <a:endParaRPr lang="ru-RU"/>
        </a:p>
      </dgm:t>
    </dgm:pt>
    <dgm:pt modelId="{44827BF9-8368-4341-863D-0B0DA3FADECF}" type="pres">
      <dgm:prSet presAssocID="{D17964A4-CF47-4250-B02B-6FF071F2E20F}" presName="parentText" presStyleLbl="node1" presStyleIdx="0" presStyleCnt="1" custLinFactNeighborX="-7288" custLinFactNeighborY="-37">
        <dgm:presLayoutVars>
          <dgm:chMax val="0"/>
          <dgm:bulletEnabled val="1"/>
        </dgm:presLayoutVars>
      </dgm:prSet>
      <dgm:spPr/>
      <dgm:t>
        <a:bodyPr/>
        <a:lstStyle/>
        <a:p>
          <a:endParaRPr lang="ru-RU"/>
        </a:p>
      </dgm:t>
    </dgm:pt>
  </dgm:ptLst>
  <dgm:cxnLst>
    <dgm:cxn modelId="{792804E8-6A97-49EB-9C28-C8B539B6AEE3}" type="presOf" srcId="{7D112AE0-49BD-417F-AF06-E2827FC5489E}" destId="{AA5A4486-0AFF-4AA9-BE85-4D90FD774CCE}" srcOrd="0" destOrd="0" presId="urn:microsoft.com/office/officeart/2005/8/layout/vList2"/>
    <dgm:cxn modelId="{8B8A9A7F-87C2-4043-B64B-6A9A40830766}" type="presOf" srcId="{D17964A4-CF47-4250-B02B-6FF071F2E20F}" destId="{44827BF9-8368-4341-863D-0B0DA3FADECF}" srcOrd="0" destOrd="0" presId="urn:microsoft.com/office/officeart/2005/8/layout/vList2"/>
    <dgm:cxn modelId="{F7BA5B03-CE04-4313-8193-AD3908C88AB7}" srcId="{7D112AE0-49BD-417F-AF06-E2827FC5489E}" destId="{D17964A4-CF47-4250-B02B-6FF071F2E20F}" srcOrd="0" destOrd="0" parTransId="{128EEBB2-DFF0-46BF-BB06-F71FB56F7C02}" sibTransId="{BCF718F1-7B26-48C7-AA40-D918CB1116C6}"/>
    <dgm:cxn modelId="{6A1C3862-8462-4B08-ABF4-3E28D168557B}" type="presParOf" srcId="{AA5A4486-0AFF-4AA9-BE85-4D90FD774CCE}" destId="{44827BF9-8368-4341-863D-0B0DA3FADECF}"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8085E6-EA1E-4A2C-9564-8E9D8EFD9D11}"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ru-RU"/>
        </a:p>
      </dgm:t>
    </dgm:pt>
    <dgm:pt modelId="{130A56BA-76ED-488B-9288-A4924A67E727}">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rtl="0"/>
          <a:r>
            <a:rPr lang="en-US" b="1" dirty="0" err="1" smtClean="0"/>
            <a:t>Salade</a:t>
          </a:r>
          <a:r>
            <a:rPr lang="en-US" b="1" dirty="0" smtClean="0"/>
            <a:t> </a:t>
          </a:r>
          <a:r>
            <a:rPr lang="en-US" b="1" dirty="0" err="1" smtClean="0"/>
            <a:t>niçoise</a:t>
          </a:r>
          <a:endParaRPr lang="ru-RU" dirty="0"/>
        </a:p>
      </dgm:t>
    </dgm:pt>
    <dgm:pt modelId="{26BCAA31-3FC3-488B-9A6E-2213B2A1C732}" type="parTrans" cxnId="{72E873AF-1B7C-4508-A1F7-8528C072499F}">
      <dgm:prSet/>
      <dgm:spPr/>
      <dgm:t>
        <a:bodyPr/>
        <a:lstStyle/>
        <a:p>
          <a:endParaRPr lang="ru-RU"/>
        </a:p>
      </dgm:t>
    </dgm:pt>
    <dgm:pt modelId="{45FCF351-994B-4E0D-B545-FB2BDD46F780}" type="sibTrans" cxnId="{72E873AF-1B7C-4508-A1F7-8528C072499F}">
      <dgm:prSet/>
      <dgm:spPr/>
      <dgm:t>
        <a:bodyPr/>
        <a:lstStyle/>
        <a:p>
          <a:endParaRPr lang="ru-RU"/>
        </a:p>
      </dgm:t>
    </dgm:pt>
    <dgm:pt modelId="{6AFB70CF-B68E-47B7-B7D6-FCA535B154DB}" type="pres">
      <dgm:prSet presAssocID="{568085E6-EA1E-4A2C-9564-8E9D8EFD9D11}" presName="linear" presStyleCnt="0">
        <dgm:presLayoutVars>
          <dgm:animLvl val="lvl"/>
          <dgm:resizeHandles val="exact"/>
        </dgm:presLayoutVars>
      </dgm:prSet>
      <dgm:spPr/>
      <dgm:t>
        <a:bodyPr/>
        <a:lstStyle/>
        <a:p>
          <a:endParaRPr lang="ru-RU"/>
        </a:p>
      </dgm:t>
    </dgm:pt>
    <dgm:pt modelId="{C485CE00-B106-4B39-B27E-580640BEEBF6}" type="pres">
      <dgm:prSet presAssocID="{130A56BA-76ED-488B-9288-A4924A67E727}" presName="parentText" presStyleLbl="node1" presStyleIdx="0" presStyleCnt="1">
        <dgm:presLayoutVars>
          <dgm:chMax val="0"/>
          <dgm:bulletEnabled val="1"/>
        </dgm:presLayoutVars>
      </dgm:prSet>
      <dgm:spPr/>
      <dgm:t>
        <a:bodyPr/>
        <a:lstStyle/>
        <a:p>
          <a:endParaRPr lang="ru-RU"/>
        </a:p>
      </dgm:t>
    </dgm:pt>
  </dgm:ptLst>
  <dgm:cxnLst>
    <dgm:cxn modelId="{43AC4943-9741-4B0E-A415-6BBBA1725A28}" type="presOf" srcId="{130A56BA-76ED-488B-9288-A4924A67E727}" destId="{C485CE00-B106-4B39-B27E-580640BEEBF6}" srcOrd="0" destOrd="0" presId="urn:microsoft.com/office/officeart/2005/8/layout/vList2"/>
    <dgm:cxn modelId="{72E873AF-1B7C-4508-A1F7-8528C072499F}" srcId="{568085E6-EA1E-4A2C-9564-8E9D8EFD9D11}" destId="{130A56BA-76ED-488B-9288-A4924A67E727}" srcOrd="0" destOrd="0" parTransId="{26BCAA31-3FC3-488B-9A6E-2213B2A1C732}" sibTransId="{45FCF351-994B-4E0D-B545-FB2BDD46F780}"/>
    <dgm:cxn modelId="{7EC03165-632E-41A6-9A20-CF3FA5C3068D}" type="presOf" srcId="{568085E6-EA1E-4A2C-9564-8E9D8EFD9D11}" destId="{6AFB70CF-B68E-47B7-B7D6-FCA535B154DB}" srcOrd="0" destOrd="0" presId="urn:microsoft.com/office/officeart/2005/8/layout/vList2"/>
    <dgm:cxn modelId="{FD79D36F-7CF1-429C-BE78-FEF7276870D3}" type="presParOf" srcId="{6AFB70CF-B68E-47B7-B7D6-FCA535B154DB}" destId="{C485CE00-B106-4B39-B27E-580640BEEBF6}"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9D854-B22B-4FC6-A2B4-E0D6B14927E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065E684-5207-43ED-9A5D-143396E43256}">
      <dgm:prSet custT="1"/>
      <dgm:spPr/>
      <dgm:t>
        <a:bodyPr/>
        <a:lstStyle/>
        <a:p>
          <a:pPr rtl="0"/>
          <a:r>
            <a:rPr lang="fr-FR" sz="3200" b="1" baseline="0" dirty="0" smtClean="0"/>
            <a:t>Julienne</a:t>
          </a:r>
          <a:r>
            <a:rPr lang="fr-FR" sz="2000" b="0" baseline="0" dirty="0" smtClean="0"/>
            <a:t/>
          </a:r>
          <a:br>
            <a:rPr lang="fr-FR" sz="2000" b="0" baseline="0" dirty="0" smtClean="0"/>
          </a:br>
          <a:r>
            <a:rPr lang="fr-FR" sz="1800" b="0" baseline="0" dirty="0" smtClean="0"/>
            <a:t>Préparation d’un ou de plusieurs légumes taillés en bâtonnets utilisés pour les garnitures, des potages ou de consommés</a:t>
          </a:r>
          <a:endParaRPr lang="ru-RU" sz="2000" dirty="0"/>
        </a:p>
      </dgm:t>
    </dgm:pt>
    <dgm:pt modelId="{B97F6EC2-68C8-4E29-996A-1F7A333227D1}" type="parTrans" cxnId="{51B24F04-2FDD-4C34-B82F-416AD8AE2368}">
      <dgm:prSet/>
      <dgm:spPr/>
      <dgm:t>
        <a:bodyPr/>
        <a:lstStyle/>
        <a:p>
          <a:endParaRPr lang="ru-RU"/>
        </a:p>
      </dgm:t>
    </dgm:pt>
    <dgm:pt modelId="{82816DCE-91F5-4175-9751-C04500F4B9BD}" type="sibTrans" cxnId="{51B24F04-2FDD-4C34-B82F-416AD8AE2368}">
      <dgm:prSet/>
      <dgm:spPr/>
      <dgm:t>
        <a:bodyPr/>
        <a:lstStyle/>
        <a:p>
          <a:endParaRPr lang="ru-RU"/>
        </a:p>
      </dgm:t>
    </dgm:pt>
    <dgm:pt modelId="{48DBEEA4-4BB8-488D-9869-7A60DE22F970}" type="pres">
      <dgm:prSet presAssocID="{F919D854-B22B-4FC6-A2B4-E0D6B14927E3}" presName="linear" presStyleCnt="0">
        <dgm:presLayoutVars>
          <dgm:animLvl val="lvl"/>
          <dgm:resizeHandles val="exact"/>
        </dgm:presLayoutVars>
      </dgm:prSet>
      <dgm:spPr/>
      <dgm:t>
        <a:bodyPr/>
        <a:lstStyle/>
        <a:p>
          <a:endParaRPr lang="fr-FR"/>
        </a:p>
      </dgm:t>
    </dgm:pt>
    <dgm:pt modelId="{27421FCC-26A1-4E53-A10D-29981496658E}" type="pres">
      <dgm:prSet presAssocID="{6065E684-5207-43ED-9A5D-143396E43256}" presName="parentText" presStyleLbl="node1" presStyleIdx="0" presStyleCnt="1">
        <dgm:presLayoutVars>
          <dgm:chMax val="0"/>
          <dgm:bulletEnabled val="1"/>
        </dgm:presLayoutVars>
      </dgm:prSet>
      <dgm:spPr/>
      <dgm:t>
        <a:bodyPr/>
        <a:lstStyle/>
        <a:p>
          <a:endParaRPr lang="fr-FR"/>
        </a:p>
      </dgm:t>
    </dgm:pt>
  </dgm:ptLst>
  <dgm:cxnLst>
    <dgm:cxn modelId="{51B24F04-2FDD-4C34-B82F-416AD8AE2368}" srcId="{F919D854-B22B-4FC6-A2B4-E0D6B14927E3}" destId="{6065E684-5207-43ED-9A5D-143396E43256}" srcOrd="0" destOrd="0" parTransId="{B97F6EC2-68C8-4E29-996A-1F7A333227D1}" sibTransId="{82816DCE-91F5-4175-9751-C04500F4B9BD}"/>
    <dgm:cxn modelId="{94572348-4226-4BA5-BB8C-C0413D758F44}" type="presOf" srcId="{6065E684-5207-43ED-9A5D-143396E43256}" destId="{27421FCC-26A1-4E53-A10D-29981496658E}" srcOrd="0" destOrd="0" presId="urn:microsoft.com/office/officeart/2005/8/layout/vList2"/>
    <dgm:cxn modelId="{AEE19FD6-EA6D-4CAF-A43A-9CAF119CB1DB}" type="presOf" srcId="{F919D854-B22B-4FC6-A2B4-E0D6B14927E3}" destId="{48DBEEA4-4BB8-488D-9869-7A60DE22F970}" srcOrd="0" destOrd="0" presId="urn:microsoft.com/office/officeart/2005/8/layout/vList2"/>
    <dgm:cxn modelId="{4DD7DC27-613C-4598-89B4-BF5D423810B8}" type="presParOf" srcId="{48DBEEA4-4BB8-488D-9869-7A60DE22F970}" destId="{27421FCC-26A1-4E53-A10D-29981496658E}"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E7B6B4-C14B-4FEE-A959-B727DE51C6D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C186CADB-B8A0-419A-A009-9F3893CB1E04}">
      <dgm:prSet custT="1"/>
      <dgm:spPr/>
      <dgm:t>
        <a:bodyPr/>
        <a:lstStyle/>
        <a:p>
          <a:pPr rtl="0"/>
          <a:r>
            <a:rPr lang="fr-FR" sz="3200" b="1" baseline="0" dirty="0" smtClean="0"/>
            <a:t>Macédoine</a:t>
          </a:r>
          <a:r>
            <a:rPr lang="fr-FR" sz="1800" b="0" baseline="0" dirty="0" smtClean="0"/>
            <a:t/>
          </a:r>
          <a:br>
            <a:rPr lang="fr-FR" sz="1800" b="0" baseline="0" dirty="0" smtClean="0"/>
          </a:br>
          <a:r>
            <a:rPr lang="fr-FR" sz="1800" b="0" baseline="0" dirty="0" smtClean="0"/>
            <a:t> Mélange de légumes taillés en petits dés et des haricots verts  en tronçons. Cuits séparément, ces légumes sont ensuite mélangés avec de petits pois et éventuellement d’autres légumes</a:t>
          </a:r>
          <a:endParaRPr lang="ru-RU" sz="1800" dirty="0"/>
        </a:p>
      </dgm:t>
    </dgm:pt>
    <dgm:pt modelId="{2F2B5F4B-64CC-4FC3-BD5A-D6C1D61D12CD}" type="parTrans" cxnId="{2B88CFA0-3F3A-4897-B0E2-3328D8280FDD}">
      <dgm:prSet/>
      <dgm:spPr/>
      <dgm:t>
        <a:bodyPr/>
        <a:lstStyle/>
        <a:p>
          <a:endParaRPr lang="ru-RU"/>
        </a:p>
      </dgm:t>
    </dgm:pt>
    <dgm:pt modelId="{8A678D72-70CE-496E-A8B9-BE16475B50F0}" type="sibTrans" cxnId="{2B88CFA0-3F3A-4897-B0E2-3328D8280FDD}">
      <dgm:prSet/>
      <dgm:spPr/>
      <dgm:t>
        <a:bodyPr/>
        <a:lstStyle/>
        <a:p>
          <a:endParaRPr lang="ru-RU"/>
        </a:p>
      </dgm:t>
    </dgm:pt>
    <dgm:pt modelId="{7A258EBD-321B-4394-93FF-A7554C277514}" type="pres">
      <dgm:prSet presAssocID="{0FE7B6B4-C14B-4FEE-A959-B727DE51C6D8}" presName="linear" presStyleCnt="0">
        <dgm:presLayoutVars>
          <dgm:animLvl val="lvl"/>
          <dgm:resizeHandles val="exact"/>
        </dgm:presLayoutVars>
      </dgm:prSet>
      <dgm:spPr/>
      <dgm:t>
        <a:bodyPr/>
        <a:lstStyle/>
        <a:p>
          <a:endParaRPr lang="fr-FR"/>
        </a:p>
      </dgm:t>
    </dgm:pt>
    <dgm:pt modelId="{1BE11347-165F-452A-A8FC-D72168EFFECE}" type="pres">
      <dgm:prSet presAssocID="{C186CADB-B8A0-419A-A009-9F3893CB1E04}" presName="parentText" presStyleLbl="node1" presStyleIdx="0" presStyleCnt="1" custLinFactNeighborX="-872" custLinFactNeighborY="5191">
        <dgm:presLayoutVars>
          <dgm:chMax val="0"/>
          <dgm:bulletEnabled val="1"/>
        </dgm:presLayoutVars>
      </dgm:prSet>
      <dgm:spPr/>
      <dgm:t>
        <a:bodyPr/>
        <a:lstStyle/>
        <a:p>
          <a:endParaRPr lang="fr-FR"/>
        </a:p>
      </dgm:t>
    </dgm:pt>
  </dgm:ptLst>
  <dgm:cxnLst>
    <dgm:cxn modelId="{2B88CFA0-3F3A-4897-B0E2-3328D8280FDD}" srcId="{0FE7B6B4-C14B-4FEE-A959-B727DE51C6D8}" destId="{C186CADB-B8A0-419A-A009-9F3893CB1E04}" srcOrd="0" destOrd="0" parTransId="{2F2B5F4B-64CC-4FC3-BD5A-D6C1D61D12CD}" sibTransId="{8A678D72-70CE-496E-A8B9-BE16475B50F0}"/>
    <dgm:cxn modelId="{33AE8E15-AF3E-4E89-BF7A-6F6CB7235179}" type="presOf" srcId="{0FE7B6B4-C14B-4FEE-A959-B727DE51C6D8}" destId="{7A258EBD-321B-4394-93FF-A7554C277514}" srcOrd="0" destOrd="0" presId="urn:microsoft.com/office/officeart/2005/8/layout/vList2"/>
    <dgm:cxn modelId="{24471107-C5BC-4A56-8B01-E9E0ABF12787}" type="presOf" srcId="{C186CADB-B8A0-419A-A009-9F3893CB1E04}" destId="{1BE11347-165F-452A-A8FC-D72168EFFECE}" srcOrd="0" destOrd="0" presId="urn:microsoft.com/office/officeart/2005/8/layout/vList2"/>
    <dgm:cxn modelId="{BF2ABE7E-32B7-4C13-8804-B3359EEA3DE9}" type="presParOf" srcId="{7A258EBD-321B-4394-93FF-A7554C277514}" destId="{1BE11347-165F-452A-A8FC-D72168EFFECE}"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F3BEDF-4CC6-40B6-8C24-6332E808C62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EE9D9F3B-1352-4293-B415-B7C588E56921}">
      <dgm:prSet custT="1"/>
      <dgm:spPr/>
      <dgm:t>
        <a:bodyPr/>
        <a:lstStyle/>
        <a:p>
          <a:pPr rtl="0"/>
          <a:r>
            <a:rPr lang="fr-FR" sz="3200" b="1" baseline="0" dirty="0" smtClean="0"/>
            <a:t>Mirepoix</a:t>
          </a:r>
          <a:r>
            <a:rPr lang="fr-FR" sz="1800" b="0" baseline="0" dirty="0" smtClean="0"/>
            <a:t/>
          </a:r>
          <a:br>
            <a:rPr lang="fr-FR" sz="1800" b="0" baseline="0" dirty="0" smtClean="0"/>
          </a:br>
          <a:r>
            <a:rPr lang="fr-FR" sz="1800" b="0" baseline="0" dirty="0" smtClean="0"/>
            <a:t>Préparation culinaire qui associe des légumes, du jambon, cru ou du lard maigre et une garniture aromatique. Fondu doucement au beurre, sert de garniture pour cuisiner des crustacés, des ragoûts, de viandes ou des légumes, des sauces</a:t>
          </a:r>
          <a:endParaRPr lang="ru-RU" sz="1800" dirty="0"/>
        </a:p>
      </dgm:t>
    </dgm:pt>
    <dgm:pt modelId="{A5937A58-F7B8-484E-8DAD-CB355D427821}" type="parTrans" cxnId="{57A009EB-0C44-4286-B845-27F2B08E253F}">
      <dgm:prSet/>
      <dgm:spPr/>
      <dgm:t>
        <a:bodyPr/>
        <a:lstStyle/>
        <a:p>
          <a:endParaRPr lang="ru-RU"/>
        </a:p>
      </dgm:t>
    </dgm:pt>
    <dgm:pt modelId="{DDD68F69-798D-445C-A8AB-9D6438B4BBAB}" type="sibTrans" cxnId="{57A009EB-0C44-4286-B845-27F2B08E253F}">
      <dgm:prSet/>
      <dgm:spPr/>
      <dgm:t>
        <a:bodyPr/>
        <a:lstStyle/>
        <a:p>
          <a:endParaRPr lang="ru-RU"/>
        </a:p>
      </dgm:t>
    </dgm:pt>
    <dgm:pt modelId="{306D324F-A5DF-4417-9B68-D6DAFA94AB72}" type="pres">
      <dgm:prSet presAssocID="{BAF3BEDF-4CC6-40B6-8C24-6332E808C629}" presName="linear" presStyleCnt="0">
        <dgm:presLayoutVars>
          <dgm:animLvl val="lvl"/>
          <dgm:resizeHandles val="exact"/>
        </dgm:presLayoutVars>
      </dgm:prSet>
      <dgm:spPr/>
      <dgm:t>
        <a:bodyPr/>
        <a:lstStyle/>
        <a:p>
          <a:endParaRPr lang="fr-FR"/>
        </a:p>
      </dgm:t>
    </dgm:pt>
    <dgm:pt modelId="{08C4AA10-08EA-455B-BBA0-B1BA66030CFD}" type="pres">
      <dgm:prSet presAssocID="{EE9D9F3B-1352-4293-B415-B7C588E56921}" presName="parentText" presStyleLbl="node1" presStyleIdx="0" presStyleCnt="1">
        <dgm:presLayoutVars>
          <dgm:chMax val="0"/>
          <dgm:bulletEnabled val="1"/>
        </dgm:presLayoutVars>
      </dgm:prSet>
      <dgm:spPr/>
      <dgm:t>
        <a:bodyPr/>
        <a:lstStyle/>
        <a:p>
          <a:endParaRPr lang="fr-FR"/>
        </a:p>
      </dgm:t>
    </dgm:pt>
  </dgm:ptLst>
  <dgm:cxnLst>
    <dgm:cxn modelId="{C4F1CF93-B696-4544-A70F-4B0D91258719}" type="presOf" srcId="{EE9D9F3B-1352-4293-B415-B7C588E56921}" destId="{08C4AA10-08EA-455B-BBA0-B1BA66030CFD}" srcOrd="0" destOrd="0" presId="urn:microsoft.com/office/officeart/2005/8/layout/vList2"/>
    <dgm:cxn modelId="{3EEE6BDC-3AD9-41D2-9136-460D7A2F018E}" type="presOf" srcId="{BAF3BEDF-4CC6-40B6-8C24-6332E808C629}" destId="{306D324F-A5DF-4417-9B68-D6DAFA94AB72}" srcOrd="0" destOrd="0" presId="urn:microsoft.com/office/officeart/2005/8/layout/vList2"/>
    <dgm:cxn modelId="{57A009EB-0C44-4286-B845-27F2B08E253F}" srcId="{BAF3BEDF-4CC6-40B6-8C24-6332E808C629}" destId="{EE9D9F3B-1352-4293-B415-B7C588E56921}" srcOrd="0" destOrd="0" parTransId="{A5937A58-F7B8-484E-8DAD-CB355D427821}" sibTransId="{DDD68F69-798D-445C-A8AB-9D6438B4BBAB}"/>
    <dgm:cxn modelId="{F060B23C-8078-445C-AFAC-B20B74E09C99}" type="presParOf" srcId="{306D324F-A5DF-4417-9B68-D6DAFA94AB72}" destId="{08C4AA10-08EA-455B-BBA0-B1BA66030CFD}"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99A26F-97E1-4F2D-B876-D9667D59B67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01D549A2-36F5-4DBD-9E91-80707CAA4EFA}">
      <dgm:prSet custT="1"/>
      <dgm:spPr/>
      <dgm:t>
        <a:bodyPr/>
        <a:lstStyle/>
        <a:p>
          <a:pPr algn="ctr" rtl="0"/>
          <a:r>
            <a:rPr lang="fr-FR" sz="3200" b="1" baseline="0" dirty="0" smtClean="0"/>
            <a:t>Monder </a:t>
          </a:r>
          <a:r>
            <a:rPr lang="fr-FR" sz="2100" b="0" baseline="0" dirty="0" smtClean="0"/>
            <a:t/>
          </a:r>
          <a:br>
            <a:rPr lang="fr-FR" sz="2100" b="0" baseline="0" dirty="0" smtClean="0"/>
          </a:br>
          <a:r>
            <a:rPr lang="fr-FR" sz="2000" b="0" baseline="0" dirty="0" smtClean="0"/>
            <a:t>Retirer la peau d’un fruit (amande, pêche, pistache) que l’on d’abord, mis dans une passoire et plongé quelques secondes dans l’eau à l’ébullition  </a:t>
          </a:r>
          <a:endParaRPr lang="ru-RU" sz="2000" dirty="0"/>
        </a:p>
      </dgm:t>
    </dgm:pt>
    <dgm:pt modelId="{03DBF115-F1C5-416B-AAC5-BFE0DC4E15AA}" type="parTrans" cxnId="{039A554E-D8ED-41B4-8D68-554672EA0069}">
      <dgm:prSet/>
      <dgm:spPr/>
      <dgm:t>
        <a:bodyPr/>
        <a:lstStyle/>
        <a:p>
          <a:endParaRPr lang="ru-RU"/>
        </a:p>
      </dgm:t>
    </dgm:pt>
    <dgm:pt modelId="{14A94B23-D90E-4EB3-AAD2-350084DD8D8D}" type="sibTrans" cxnId="{039A554E-D8ED-41B4-8D68-554672EA0069}">
      <dgm:prSet/>
      <dgm:spPr/>
      <dgm:t>
        <a:bodyPr/>
        <a:lstStyle/>
        <a:p>
          <a:endParaRPr lang="ru-RU"/>
        </a:p>
      </dgm:t>
    </dgm:pt>
    <dgm:pt modelId="{AB71A134-E2EC-4220-9A76-CF22A0A023DE}" type="pres">
      <dgm:prSet presAssocID="{CB99A26F-97E1-4F2D-B876-D9667D59B67A}" presName="linear" presStyleCnt="0">
        <dgm:presLayoutVars>
          <dgm:animLvl val="lvl"/>
          <dgm:resizeHandles val="exact"/>
        </dgm:presLayoutVars>
      </dgm:prSet>
      <dgm:spPr/>
      <dgm:t>
        <a:bodyPr/>
        <a:lstStyle/>
        <a:p>
          <a:endParaRPr lang="fr-FR"/>
        </a:p>
      </dgm:t>
    </dgm:pt>
    <dgm:pt modelId="{5761EFDB-CB72-4BAB-A32A-7AF3FC89207B}" type="pres">
      <dgm:prSet presAssocID="{01D549A2-36F5-4DBD-9E91-80707CAA4EFA}" presName="parentText" presStyleLbl="node1" presStyleIdx="0" presStyleCnt="1" custLinFactNeighborX="1853" custLinFactNeighborY="-1415">
        <dgm:presLayoutVars>
          <dgm:chMax val="0"/>
          <dgm:bulletEnabled val="1"/>
        </dgm:presLayoutVars>
      </dgm:prSet>
      <dgm:spPr/>
      <dgm:t>
        <a:bodyPr/>
        <a:lstStyle/>
        <a:p>
          <a:endParaRPr lang="fr-FR"/>
        </a:p>
      </dgm:t>
    </dgm:pt>
  </dgm:ptLst>
  <dgm:cxnLst>
    <dgm:cxn modelId="{039A554E-D8ED-41B4-8D68-554672EA0069}" srcId="{CB99A26F-97E1-4F2D-B876-D9667D59B67A}" destId="{01D549A2-36F5-4DBD-9E91-80707CAA4EFA}" srcOrd="0" destOrd="0" parTransId="{03DBF115-F1C5-416B-AAC5-BFE0DC4E15AA}" sibTransId="{14A94B23-D90E-4EB3-AAD2-350084DD8D8D}"/>
    <dgm:cxn modelId="{E688D8BD-8938-49E5-AC71-EA3106E4A457}" type="presOf" srcId="{01D549A2-36F5-4DBD-9E91-80707CAA4EFA}" destId="{5761EFDB-CB72-4BAB-A32A-7AF3FC89207B}" srcOrd="0" destOrd="0" presId="urn:microsoft.com/office/officeart/2005/8/layout/vList2"/>
    <dgm:cxn modelId="{A45291B7-D3C7-4348-87E0-182D22B5491F}" type="presOf" srcId="{CB99A26F-97E1-4F2D-B876-D9667D59B67A}" destId="{AB71A134-E2EC-4220-9A76-CF22A0A023DE}" srcOrd="0" destOrd="0" presId="urn:microsoft.com/office/officeart/2005/8/layout/vList2"/>
    <dgm:cxn modelId="{76DE7AF4-D472-4A20-99D3-ABB9B5FE9C0D}" type="presParOf" srcId="{AB71A134-E2EC-4220-9A76-CF22A0A023DE}" destId="{5761EFDB-CB72-4BAB-A32A-7AF3FC89207B}"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4E8287-3CAF-433F-B4DA-AECBA3F891A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44C793A4-197A-404C-9876-F8E3D78E2BA6}">
      <dgm:prSet custT="1"/>
      <dgm:spPr/>
      <dgm:t>
        <a:bodyPr/>
        <a:lstStyle/>
        <a:p>
          <a:pPr rtl="0">
            <a:lnSpc>
              <a:spcPct val="100000"/>
            </a:lnSpc>
          </a:pPr>
          <a:r>
            <a:rPr lang="fr-FR" sz="3200" b="1" baseline="0" dirty="0" smtClean="0"/>
            <a:t>Peler</a:t>
          </a:r>
          <a:r>
            <a:rPr lang="fr-FR" sz="4400" b="1" baseline="0" dirty="0" smtClean="0"/>
            <a:t> </a:t>
          </a:r>
          <a:r>
            <a:rPr lang="fr-FR" sz="2000" b="0" baseline="0" dirty="0" smtClean="0"/>
            <a:t>Oter la peau d’un fruit</a:t>
          </a:r>
          <a:endParaRPr lang="ru-RU" sz="3600" dirty="0"/>
        </a:p>
      </dgm:t>
    </dgm:pt>
    <dgm:pt modelId="{819DE191-BC79-463B-976F-4A3A2B3CFFBE}" type="parTrans" cxnId="{1561EE38-7F6D-45EA-8B9F-D9E29A014C21}">
      <dgm:prSet/>
      <dgm:spPr/>
      <dgm:t>
        <a:bodyPr/>
        <a:lstStyle/>
        <a:p>
          <a:endParaRPr lang="ru-RU"/>
        </a:p>
      </dgm:t>
    </dgm:pt>
    <dgm:pt modelId="{E54F68FA-82A8-4B5F-9FB9-31336FC0326A}" type="sibTrans" cxnId="{1561EE38-7F6D-45EA-8B9F-D9E29A014C21}">
      <dgm:prSet/>
      <dgm:spPr/>
      <dgm:t>
        <a:bodyPr/>
        <a:lstStyle/>
        <a:p>
          <a:endParaRPr lang="ru-RU"/>
        </a:p>
      </dgm:t>
    </dgm:pt>
    <dgm:pt modelId="{AE76BBDA-9C11-4F78-B4F9-C8473F726EEF}" type="pres">
      <dgm:prSet presAssocID="{7A4E8287-3CAF-433F-B4DA-AECBA3F891AB}" presName="linear" presStyleCnt="0">
        <dgm:presLayoutVars>
          <dgm:animLvl val="lvl"/>
          <dgm:resizeHandles val="exact"/>
        </dgm:presLayoutVars>
      </dgm:prSet>
      <dgm:spPr/>
      <dgm:t>
        <a:bodyPr/>
        <a:lstStyle/>
        <a:p>
          <a:endParaRPr lang="fr-FR"/>
        </a:p>
      </dgm:t>
    </dgm:pt>
    <dgm:pt modelId="{96AA5264-8E95-4C28-A1CA-47D0CC641943}" type="pres">
      <dgm:prSet presAssocID="{44C793A4-197A-404C-9876-F8E3D78E2BA6}" presName="parentText" presStyleLbl="node1" presStyleIdx="0" presStyleCnt="1" custLinFactNeighborX="656" custLinFactNeighborY="-881">
        <dgm:presLayoutVars>
          <dgm:chMax val="0"/>
          <dgm:bulletEnabled val="1"/>
        </dgm:presLayoutVars>
      </dgm:prSet>
      <dgm:spPr/>
      <dgm:t>
        <a:bodyPr/>
        <a:lstStyle/>
        <a:p>
          <a:endParaRPr lang="ru-RU"/>
        </a:p>
      </dgm:t>
    </dgm:pt>
  </dgm:ptLst>
  <dgm:cxnLst>
    <dgm:cxn modelId="{ABE5D6AB-577D-4C88-8353-8C327556C399}" type="presOf" srcId="{44C793A4-197A-404C-9876-F8E3D78E2BA6}" destId="{96AA5264-8E95-4C28-A1CA-47D0CC641943}" srcOrd="0" destOrd="0" presId="urn:microsoft.com/office/officeart/2005/8/layout/vList2"/>
    <dgm:cxn modelId="{AA96D31B-A593-4FF7-9D37-32E8F1B72361}" type="presOf" srcId="{7A4E8287-3CAF-433F-B4DA-AECBA3F891AB}" destId="{AE76BBDA-9C11-4F78-B4F9-C8473F726EEF}" srcOrd="0" destOrd="0" presId="urn:microsoft.com/office/officeart/2005/8/layout/vList2"/>
    <dgm:cxn modelId="{1561EE38-7F6D-45EA-8B9F-D9E29A014C21}" srcId="{7A4E8287-3CAF-433F-B4DA-AECBA3F891AB}" destId="{44C793A4-197A-404C-9876-F8E3D78E2BA6}" srcOrd="0" destOrd="0" parTransId="{819DE191-BC79-463B-976F-4A3A2B3CFFBE}" sibTransId="{E54F68FA-82A8-4B5F-9FB9-31336FC0326A}"/>
    <dgm:cxn modelId="{5A263348-B159-4294-894A-BA212F93999C}" type="presParOf" srcId="{AE76BBDA-9C11-4F78-B4F9-C8473F726EEF}" destId="{96AA5264-8E95-4C28-A1CA-47D0CC641943}"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5D51A4-D5F3-4639-B8C3-3DB8A829E37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9EE10055-208C-409B-AF1C-136CBC150725}">
      <dgm:prSet custT="1"/>
      <dgm:spPr/>
      <dgm:t>
        <a:bodyPr/>
        <a:lstStyle/>
        <a:p>
          <a:pPr algn="ctr" rtl="0"/>
          <a:r>
            <a:rPr lang="fr-FR" sz="3200" b="1" baseline="0" dirty="0" smtClean="0"/>
            <a:t>Un poisson à préparer</a:t>
          </a:r>
          <a:r>
            <a:rPr lang="fr-FR" sz="2000" b="0" baseline="0" dirty="0" smtClean="0"/>
            <a:t/>
          </a:r>
          <a:br>
            <a:rPr lang="fr-FR" sz="2000" b="0" baseline="0" dirty="0" smtClean="0"/>
          </a:br>
          <a:r>
            <a:rPr lang="fr-FR" sz="2000" b="0" baseline="0" dirty="0" smtClean="0"/>
            <a:t> </a:t>
          </a:r>
          <a:r>
            <a:rPr lang="fr-FR" sz="1800" b="0" baseline="0" dirty="0" smtClean="0"/>
            <a:t>Pour préparer un poisson il faut le priver des nageoires, d’écailles, on peut en détacher un arête médiane ou fileter</a:t>
          </a:r>
          <a:br>
            <a:rPr lang="fr-FR" sz="1800" b="0" baseline="0" dirty="0" smtClean="0"/>
          </a:br>
          <a:endParaRPr lang="ru-RU" sz="1800" dirty="0"/>
        </a:p>
      </dgm:t>
    </dgm:pt>
    <dgm:pt modelId="{7A48745B-9942-4F0A-B742-2B91045D9095}" type="parTrans" cxnId="{24A9A2AE-792E-4540-9FAC-3FFF09CDDFB3}">
      <dgm:prSet/>
      <dgm:spPr/>
      <dgm:t>
        <a:bodyPr/>
        <a:lstStyle/>
        <a:p>
          <a:endParaRPr lang="ru-RU"/>
        </a:p>
      </dgm:t>
    </dgm:pt>
    <dgm:pt modelId="{C3742BC2-AD7D-403A-A2AD-C02C24B817A0}" type="sibTrans" cxnId="{24A9A2AE-792E-4540-9FAC-3FFF09CDDFB3}">
      <dgm:prSet/>
      <dgm:spPr/>
      <dgm:t>
        <a:bodyPr/>
        <a:lstStyle/>
        <a:p>
          <a:endParaRPr lang="ru-RU"/>
        </a:p>
      </dgm:t>
    </dgm:pt>
    <dgm:pt modelId="{0921CFC6-87C0-4CA4-9BA9-A7BCC3352956}" type="pres">
      <dgm:prSet presAssocID="{F45D51A4-D5F3-4639-B8C3-3DB8A829E37A}" presName="linear" presStyleCnt="0">
        <dgm:presLayoutVars>
          <dgm:animLvl val="lvl"/>
          <dgm:resizeHandles val="exact"/>
        </dgm:presLayoutVars>
      </dgm:prSet>
      <dgm:spPr/>
      <dgm:t>
        <a:bodyPr/>
        <a:lstStyle/>
        <a:p>
          <a:endParaRPr lang="fr-FR"/>
        </a:p>
      </dgm:t>
    </dgm:pt>
    <dgm:pt modelId="{D084B1D4-C478-45AD-923F-7F8B487EDCB6}" type="pres">
      <dgm:prSet presAssocID="{9EE10055-208C-409B-AF1C-136CBC150725}" presName="parentText" presStyleLbl="node1" presStyleIdx="0" presStyleCnt="1" custLinFactNeighborX="-396" custLinFactNeighborY="-7628">
        <dgm:presLayoutVars>
          <dgm:chMax val="0"/>
          <dgm:bulletEnabled val="1"/>
        </dgm:presLayoutVars>
      </dgm:prSet>
      <dgm:spPr/>
      <dgm:t>
        <a:bodyPr/>
        <a:lstStyle/>
        <a:p>
          <a:endParaRPr lang="fr-FR"/>
        </a:p>
      </dgm:t>
    </dgm:pt>
  </dgm:ptLst>
  <dgm:cxnLst>
    <dgm:cxn modelId="{4C15CC3D-ED26-48A4-85F9-1CA9CC77C0E7}" type="presOf" srcId="{F45D51A4-D5F3-4639-B8C3-3DB8A829E37A}" destId="{0921CFC6-87C0-4CA4-9BA9-A7BCC3352956}" srcOrd="0" destOrd="0" presId="urn:microsoft.com/office/officeart/2005/8/layout/vList2"/>
    <dgm:cxn modelId="{ECBDFD70-0514-4BD6-9364-CBF8ECAEEF8C}" type="presOf" srcId="{9EE10055-208C-409B-AF1C-136CBC150725}" destId="{D084B1D4-C478-45AD-923F-7F8B487EDCB6}" srcOrd="0" destOrd="0" presId="urn:microsoft.com/office/officeart/2005/8/layout/vList2"/>
    <dgm:cxn modelId="{24A9A2AE-792E-4540-9FAC-3FFF09CDDFB3}" srcId="{F45D51A4-D5F3-4639-B8C3-3DB8A829E37A}" destId="{9EE10055-208C-409B-AF1C-136CBC150725}" srcOrd="0" destOrd="0" parTransId="{7A48745B-9942-4F0A-B742-2B91045D9095}" sibTransId="{C3742BC2-AD7D-403A-A2AD-C02C24B817A0}"/>
    <dgm:cxn modelId="{63BABCB3-1E2D-4BCC-AA28-6D783D7DCB2E}" type="presParOf" srcId="{0921CFC6-87C0-4CA4-9BA9-A7BCC3352956}" destId="{D084B1D4-C478-45AD-923F-7F8B487EDCB6}"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097DF5-A41F-4CAB-8221-37324F61521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04A1E590-26B5-4D0D-B4C0-D41327D0D97A}">
      <dgm:prSet custT="1"/>
      <dgm:spPr/>
      <dgm:t>
        <a:bodyPr/>
        <a:lstStyle/>
        <a:p>
          <a:pPr algn="just" rtl="0"/>
          <a:r>
            <a:rPr lang="fr-FR" sz="3200" b="1" baseline="0" dirty="0" smtClean="0"/>
            <a:t>Caraméliser</a:t>
          </a:r>
          <a:r>
            <a:rPr lang="fr-FR" sz="2100" b="0" baseline="0" dirty="0" smtClean="0"/>
            <a:t/>
          </a:r>
          <a:br>
            <a:rPr lang="fr-FR" sz="2100" b="0" baseline="0" dirty="0" smtClean="0"/>
          </a:br>
          <a:r>
            <a:rPr lang="fr-FR" sz="1800" b="0" baseline="0" dirty="0" smtClean="0"/>
            <a:t>faire chauffer certains légumes avec du sucre et une petite quantité du beurre ou d’eau</a:t>
          </a:r>
          <a:endParaRPr lang="ru-RU" sz="1800" dirty="0"/>
        </a:p>
      </dgm:t>
    </dgm:pt>
    <dgm:pt modelId="{1062630F-30F7-47B4-8F07-461A64A4E7E4}" type="parTrans" cxnId="{9F753213-C867-4F88-AA4E-FBF896D8ED7C}">
      <dgm:prSet/>
      <dgm:spPr/>
      <dgm:t>
        <a:bodyPr/>
        <a:lstStyle/>
        <a:p>
          <a:endParaRPr lang="ru-RU"/>
        </a:p>
      </dgm:t>
    </dgm:pt>
    <dgm:pt modelId="{385BB245-D5CA-48BD-9960-FF2E2D024D09}" type="sibTrans" cxnId="{9F753213-C867-4F88-AA4E-FBF896D8ED7C}">
      <dgm:prSet/>
      <dgm:spPr/>
      <dgm:t>
        <a:bodyPr/>
        <a:lstStyle/>
        <a:p>
          <a:endParaRPr lang="ru-RU"/>
        </a:p>
      </dgm:t>
    </dgm:pt>
    <dgm:pt modelId="{269DF289-0DC4-4BDE-972B-75AB38C5CC24}" type="pres">
      <dgm:prSet presAssocID="{18097DF5-A41F-4CAB-8221-37324F61521C}" presName="linear" presStyleCnt="0">
        <dgm:presLayoutVars>
          <dgm:animLvl val="lvl"/>
          <dgm:resizeHandles val="exact"/>
        </dgm:presLayoutVars>
      </dgm:prSet>
      <dgm:spPr/>
      <dgm:t>
        <a:bodyPr/>
        <a:lstStyle/>
        <a:p>
          <a:endParaRPr lang="fr-FR"/>
        </a:p>
      </dgm:t>
    </dgm:pt>
    <dgm:pt modelId="{4E1799E5-1B23-43D0-93B3-AA4063F5E6B0}" type="pres">
      <dgm:prSet presAssocID="{04A1E590-26B5-4D0D-B4C0-D41327D0D97A}" presName="parentText" presStyleLbl="node1" presStyleIdx="0" presStyleCnt="1" custLinFactNeighborX="-804" custLinFactNeighborY="5423">
        <dgm:presLayoutVars>
          <dgm:chMax val="0"/>
          <dgm:bulletEnabled val="1"/>
        </dgm:presLayoutVars>
      </dgm:prSet>
      <dgm:spPr/>
      <dgm:t>
        <a:bodyPr/>
        <a:lstStyle/>
        <a:p>
          <a:endParaRPr lang="fr-FR"/>
        </a:p>
      </dgm:t>
    </dgm:pt>
  </dgm:ptLst>
  <dgm:cxnLst>
    <dgm:cxn modelId="{9F753213-C867-4F88-AA4E-FBF896D8ED7C}" srcId="{18097DF5-A41F-4CAB-8221-37324F61521C}" destId="{04A1E590-26B5-4D0D-B4C0-D41327D0D97A}" srcOrd="0" destOrd="0" parTransId="{1062630F-30F7-47B4-8F07-461A64A4E7E4}" sibTransId="{385BB245-D5CA-48BD-9960-FF2E2D024D09}"/>
    <dgm:cxn modelId="{DA2FA3BD-379E-4966-A10A-C7F39CBEC587}" type="presOf" srcId="{04A1E590-26B5-4D0D-B4C0-D41327D0D97A}" destId="{4E1799E5-1B23-43D0-93B3-AA4063F5E6B0}" srcOrd="0" destOrd="0" presId="urn:microsoft.com/office/officeart/2005/8/layout/vList2"/>
    <dgm:cxn modelId="{833B84D1-EFB4-4DAE-8FB6-F40ED9BFF30E}" type="presOf" srcId="{18097DF5-A41F-4CAB-8221-37324F61521C}" destId="{269DF289-0DC4-4BDE-972B-75AB38C5CC24}" srcOrd="0" destOrd="0" presId="urn:microsoft.com/office/officeart/2005/8/layout/vList2"/>
    <dgm:cxn modelId="{D0F0D85C-6F7F-4A19-9543-31BA6958D27F}" type="presParOf" srcId="{269DF289-0DC4-4BDE-972B-75AB38C5CC24}" destId="{4E1799E5-1B23-43D0-93B3-AA4063F5E6B0}"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C00984-0CA7-49C0-BD11-EA27F29CB34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B11699F9-1EE2-43BD-8A14-282D364A1E33}">
      <dgm:prSet custT="1"/>
      <dgm:spPr/>
      <dgm:t>
        <a:bodyPr/>
        <a:lstStyle/>
        <a:p>
          <a:pPr rtl="0"/>
          <a:r>
            <a:rPr lang="fr-FR" sz="3200" b="1" baseline="0" dirty="0" smtClean="0"/>
            <a:t>Ébarber</a:t>
          </a:r>
          <a:r>
            <a:rPr lang="fr-FR" sz="2600" b="0" baseline="0" dirty="0" smtClean="0"/>
            <a:t/>
          </a:r>
          <a:br>
            <a:rPr lang="fr-FR" sz="2600" b="0" baseline="0" dirty="0" smtClean="0"/>
          </a:br>
          <a:r>
            <a:rPr lang="fr-FR" sz="2600" b="0" baseline="0" dirty="0" smtClean="0"/>
            <a:t>  Couper avec des ciseaux les nageoires  d’un poisson cru.</a:t>
          </a:r>
          <a:endParaRPr lang="ru-RU" sz="2600" dirty="0"/>
        </a:p>
      </dgm:t>
    </dgm:pt>
    <dgm:pt modelId="{B6B07C5D-E59D-4750-B1EF-63CF3CB29D50}" type="parTrans" cxnId="{0B2583EB-6C3B-4AEE-8C75-048042F5D1A4}">
      <dgm:prSet/>
      <dgm:spPr/>
      <dgm:t>
        <a:bodyPr/>
        <a:lstStyle/>
        <a:p>
          <a:endParaRPr lang="ru-RU"/>
        </a:p>
      </dgm:t>
    </dgm:pt>
    <dgm:pt modelId="{3B7CFEC8-CF11-4135-821D-A4F48E915CD4}" type="sibTrans" cxnId="{0B2583EB-6C3B-4AEE-8C75-048042F5D1A4}">
      <dgm:prSet/>
      <dgm:spPr/>
      <dgm:t>
        <a:bodyPr/>
        <a:lstStyle/>
        <a:p>
          <a:endParaRPr lang="ru-RU"/>
        </a:p>
      </dgm:t>
    </dgm:pt>
    <dgm:pt modelId="{27EA345A-295E-43EC-8E92-E1FD9566804A}" type="pres">
      <dgm:prSet presAssocID="{CDC00984-0CA7-49C0-BD11-EA27F29CB348}" presName="linear" presStyleCnt="0">
        <dgm:presLayoutVars>
          <dgm:animLvl val="lvl"/>
          <dgm:resizeHandles val="exact"/>
        </dgm:presLayoutVars>
      </dgm:prSet>
      <dgm:spPr/>
      <dgm:t>
        <a:bodyPr/>
        <a:lstStyle/>
        <a:p>
          <a:endParaRPr lang="fr-FR"/>
        </a:p>
      </dgm:t>
    </dgm:pt>
    <dgm:pt modelId="{C20DA1FA-255F-4DB8-A373-6877747C5C24}" type="pres">
      <dgm:prSet presAssocID="{B11699F9-1EE2-43BD-8A14-282D364A1E33}" presName="parentText" presStyleLbl="node1" presStyleIdx="0" presStyleCnt="1">
        <dgm:presLayoutVars>
          <dgm:chMax val="0"/>
          <dgm:bulletEnabled val="1"/>
        </dgm:presLayoutVars>
      </dgm:prSet>
      <dgm:spPr/>
      <dgm:t>
        <a:bodyPr/>
        <a:lstStyle/>
        <a:p>
          <a:endParaRPr lang="fr-FR"/>
        </a:p>
      </dgm:t>
    </dgm:pt>
  </dgm:ptLst>
  <dgm:cxnLst>
    <dgm:cxn modelId="{3463A4D1-850A-4684-9663-219D13C0300D}" type="presOf" srcId="{CDC00984-0CA7-49C0-BD11-EA27F29CB348}" destId="{27EA345A-295E-43EC-8E92-E1FD9566804A}" srcOrd="0" destOrd="0" presId="urn:microsoft.com/office/officeart/2005/8/layout/vList2"/>
    <dgm:cxn modelId="{6B70A727-B663-450A-9474-CF9C57DE728C}" type="presOf" srcId="{B11699F9-1EE2-43BD-8A14-282D364A1E33}" destId="{C20DA1FA-255F-4DB8-A373-6877747C5C24}" srcOrd="0" destOrd="0" presId="urn:microsoft.com/office/officeart/2005/8/layout/vList2"/>
    <dgm:cxn modelId="{0B2583EB-6C3B-4AEE-8C75-048042F5D1A4}" srcId="{CDC00984-0CA7-49C0-BD11-EA27F29CB348}" destId="{B11699F9-1EE2-43BD-8A14-282D364A1E33}" srcOrd="0" destOrd="0" parTransId="{B6B07C5D-E59D-4750-B1EF-63CF3CB29D50}" sibTransId="{3B7CFEC8-CF11-4135-821D-A4F48E915CD4}"/>
    <dgm:cxn modelId="{7034EAD7-F096-4C3B-84C7-7DE36FCB2061}" type="presParOf" srcId="{27EA345A-295E-43EC-8E92-E1FD9566804A}" destId="{C20DA1FA-255F-4DB8-A373-6877747C5C24}"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67D88-2FB8-4B2A-B817-C4EAC43E9EAC}">
      <dsp:nvSpPr>
        <dsp:cNvPr id="0" name=""/>
        <dsp:cNvSpPr/>
      </dsp:nvSpPr>
      <dsp:spPr>
        <a:xfrm>
          <a:off x="503320" y="285"/>
          <a:ext cx="7382924" cy="583629"/>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kern="1200" dirty="0" smtClean="0"/>
            <a:t>ÉPÉPINER</a:t>
          </a:r>
          <a:r>
            <a:rPr lang="fr-FR" sz="1900" kern="1200" dirty="0" smtClean="0"/>
            <a:t> – ÔTER DES PÉPINS D’UN FRUIT</a:t>
          </a:r>
          <a:endParaRPr lang="ru-RU" sz="1900" kern="1200" dirty="0"/>
        </a:p>
      </dsp:txBody>
      <dsp:txXfrm>
        <a:off x="531810" y="28775"/>
        <a:ext cx="7325944" cy="5266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D4F54-DFE0-474D-BEF4-56CE9FA7100A}">
      <dsp:nvSpPr>
        <dsp:cNvPr id="0" name=""/>
        <dsp:cNvSpPr/>
      </dsp:nvSpPr>
      <dsp:spPr>
        <a:xfrm>
          <a:off x="0" y="387"/>
          <a:ext cx="8591550" cy="1066025"/>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fr-FR" sz="3200" b="1" kern="1200" baseline="0" dirty="0" smtClean="0"/>
            <a:t>Écailler  </a:t>
          </a:r>
          <a:r>
            <a:rPr lang="fr-FR" sz="2600" b="0" kern="1200" baseline="0" dirty="0" smtClean="0"/>
            <a:t/>
          </a:r>
          <a:br>
            <a:rPr lang="fr-FR" sz="2600" b="0" kern="1200" baseline="0" dirty="0" smtClean="0"/>
          </a:br>
          <a:r>
            <a:rPr lang="fr-FR" sz="2600" b="0" kern="1200" baseline="0" dirty="0" smtClean="0"/>
            <a:t>Gratter le poisson pour le priver de ses écailles</a:t>
          </a:r>
          <a:endParaRPr lang="ru-RU" sz="2600" kern="1200" dirty="0"/>
        </a:p>
      </dsp:txBody>
      <dsp:txXfrm>
        <a:off x="52039" y="52426"/>
        <a:ext cx="8487472" cy="961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5197E-4950-41A1-94B0-509E78B64EDB}">
      <dsp:nvSpPr>
        <dsp:cNvPr id="0" name=""/>
        <dsp:cNvSpPr/>
      </dsp:nvSpPr>
      <dsp:spPr>
        <a:xfrm>
          <a:off x="0" y="0"/>
          <a:ext cx="8591550" cy="1066025"/>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fr-FR" sz="3200" b="1" kern="1200" baseline="0" dirty="0" smtClean="0"/>
            <a:t>Fileter</a:t>
          </a:r>
          <a:r>
            <a:rPr lang="fr-FR" sz="2600" b="0" kern="1200" baseline="0" dirty="0" smtClean="0"/>
            <a:t/>
          </a:r>
          <a:br>
            <a:rPr lang="fr-FR" sz="2600" b="0" kern="1200" baseline="0" dirty="0" smtClean="0"/>
          </a:br>
          <a:r>
            <a:rPr lang="fr-FR" sz="2600" b="0" kern="1200" baseline="0" dirty="0" smtClean="0"/>
            <a:t>  Séparer la chair du poisson de l’arête médian. </a:t>
          </a:r>
          <a:endParaRPr lang="ru-RU" sz="2600" kern="1200" dirty="0"/>
        </a:p>
      </dsp:txBody>
      <dsp:txXfrm>
        <a:off x="52039" y="52039"/>
        <a:ext cx="8487472" cy="9619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E555-7263-42F1-BD05-44EAE57CE020}">
      <dsp:nvSpPr>
        <dsp:cNvPr id="0" name=""/>
        <dsp:cNvSpPr/>
      </dsp:nvSpPr>
      <dsp:spPr>
        <a:xfrm>
          <a:off x="0" y="7147"/>
          <a:ext cx="8640960" cy="1319759"/>
        </a:xfrm>
        <a:prstGeom prst="roundRect">
          <a:avLst/>
        </a:prstGeom>
        <a:gradFill rotWithShape="0">
          <a:gsLst>
            <a:gs pos="0">
              <a:schemeClr val="accent1">
                <a:shade val="80000"/>
                <a:hueOff val="0"/>
                <a:satOff val="0"/>
                <a:lumOff val="0"/>
                <a:alphaOff val="0"/>
                <a:tint val="45000"/>
                <a:satMod val="200000"/>
              </a:schemeClr>
            </a:gs>
            <a:gs pos="30000">
              <a:schemeClr val="accent1">
                <a:shade val="80000"/>
                <a:hueOff val="0"/>
                <a:satOff val="0"/>
                <a:lumOff val="0"/>
                <a:alphaOff val="0"/>
                <a:tint val="61000"/>
                <a:satMod val="200000"/>
              </a:schemeClr>
            </a:gs>
            <a:gs pos="45000">
              <a:schemeClr val="accent1">
                <a:shade val="80000"/>
                <a:hueOff val="0"/>
                <a:satOff val="0"/>
                <a:lumOff val="0"/>
                <a:alphaOff val="0"/>
                <a:tint val="66000"/>
                <a:satMod val="200000"/>
              </a:schemeClr>
            </a:gs>
            <a:gs pos="55000">
              <a:schemeClr val="accent1">
                <a:shade val="80000"/>
                <a:hueOff val="0"/>
                <a:satOff val="0"/>
                <a:lumOff val="0"/>
                <a:alphaOff val="0"/>
                <a:tint val="66000"/>
                <a:satMod val="200000"/>
              </a:schemeClr>
            </a:gs>
            <a:gs pos="73000">
              <a:schemeClr val="accent1">
                <a:shade val="80000"/>
                <a:hueOff val="0"/>
                <a:satOff val="0"/>
                <a:lumOff val="0"/>
                <a:alphaOff val="0"/>
                <a:tint val="61000"/>
                <a:satMod val="200000"/>
              </a:schemeClr>
            </a:gs>
            <a:gs pos="100000">
              <a:schemeClr val="accent1">
                <a:shade val="80000"/>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FR" sz="2400" b="1" kern="1200" baseline="0" smtClean="0"/>
            <a:t>Rissoler</a:t>
          </a:r>
          <a:r>
            <a:rPr lang="fr-FR" sz="2400" b="0" kern="1200" baseline="0" smtClean="0"/>
            <a:t/>
          </a:r>
          <a:br>
            <a:rPr lang="fr-FR" sz="2400" b="0" kern="1200" baseline="0" smtClean="0"/>
          </a:br>
          <a:r>
            <a:rPr lang="fr-FR" sz="2400" b="0" kern="1200" baseline="0" smtClean="0"/>
            <a:t> faire colorer jusqu’à la caramélisation superficielle une viande, une volaille, ou une légume </a:t>
          </a:r>
          <a:endParaRPr lang="ru-RU" sz="2400" kern="1200"/>
        </a:p>
      </dsp:txBody>
      <dsp:txXfrm>
        <a:off x="64425" y="71572"/>
        <a:ext cx="8512110" cy="11909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27BF9-8368-4341-863D-0B0DA3FADECF}">
      <dsp:nvSpPr>
        <dsp:cNvPr id="0" name=""/>
        <dsp:cNvSpPr/>
      </dsp:nvSpPr>
      <dsp:spPr>
        <a:xfrm>
          <a:off x="0" y="0"/>
          <a:ext cx="5256583" cy="575639"/>
        </a:xfrm>
        <a:prstGeom prst="roundRect">
          <a:avLst/>
        </a:prstGeom>
        <a:solidFill>
          <a:schemeClr val="accent3"/>
        </a:solidFill>
        <a:ln w="25400" cap="flat" cmpd="sng" algn="ctr">
          <a:solidFill>
            <a:schemeClr val="lt1"/>
          </a:solidFill>
          <a:prstDash val="solid"/>
        </a:ln>
        <a:effectLst>
          <a:outerShdw blurRad="38100" dist="25400" dir="2700000" algn="br" rotWithShape="0">
            <a:srgbClr val="000000">
              <a:alpha val="4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kern="1200" dirty="0" smtClean="0"/>
            <a:t>Salade niçoise</a:t>
          </a:r>
          <a:endParaRPr lang="ru-RU" sz="2400" kern="1200" dirty="0"/>
        </a:p>
      </dsp:txBody>
      <dsp:txXfrm>
        <a:off x="28100" y="28100"/>
        <a:ext cx="5200383" cy="5194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CE00-B106-4B39-B27E-580640BEEBF6}">
      <dsp:nvSpPr>
        <dsp:cNvPr id="0" name=""/>
        <dsp:cNvSpPr/>
      </dsp:nvSpPr>
      <dsp:spPr>
        <a:xfrm>
          <a:off x="0" y="291"/>
          <a:ext cx="3261747" cy="791505"/>
        </a:xfrm>
        <a:prstGeom prst="roundRect">
          <a:avLst/>
        </a:prstGeom>
        <a:solidFill>
          <a:schemeClr val="accent4"/>
        </a:solidFill>
        <a:ln w="1905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err="1" smtClean="0"/>
            <a:t>Salade</a:t>
          </a:r>
          <a:r>
            <a:rPr lang="en-US" sz="3300" b="1" kern="1200" dirty="0" smtClean="0"/>
            <a:t> </a:t>
          </a:r>
          <a:r>
            <a:rPr lang="en-US" sz="3300" b="1" kern="1200" dirty="0" err="1" smtClean="0"/>
            <a:t>niçoise</a:t>
          </a:r>
          <a:endParaRPr lang="ru-RU" sz="3300" kern="1200" dirty="0"/>
        </a:p>
      </dsp:txBody>
      <dsp:txXfrm>
        <a:off x="38638" y="38929"/>
        <a:ext cx="3184471"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21FCC-26A1-4E53-A10D-29981496658E}">
      <dsp:nvSpPr>
        <dsp:cNvPr id="0" name=""/>
        <dsp:cNvSpPr/>
      </dsp:nvSpPr>
      <dsp:spPr>
        <a:xfrm>
          <a:off x="0" y="336"/>
          <a:ext cx="8229600" cy="1142326"/>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FR" sz="3200" b="1" kern="1200" baseline="0" dirty="0" smtClean="0"/>
            <a:t>Julienne</a:t>
          </a:r>
          <a:r>
            <a:rPr lang="fr-FR" sz="2000" b="0" kern="1200" baseline="0" dirty="0" smtClean="0"/>
            <a:t/>
          </a:r>
          <a:br>
            <a:rPr lang="fr-FR" sz="2000" b="0" kern="1200" baseline="0" dirty="0" smtClean="0"/>
          </a:br>
          <a:r>
            <a:rPr lang="fr-FR" sz="1800" b="0" kern="1200" baseline="0" dirty="0" smtClean="0"/>
            <a:t>Préparation d’un ou de plusieurs légumes taillés en bâtonnets utilisés pour les garnitures, des potages ou de consommés</a:t>
          </a:r>
          <a:endParaRPr lang="ru-RU" sz="2000" kern="1200" dirty="0"/>
        </a:p>
      </dsp:txBody>
      <dsp:txXfrm>
        <a:off x="55764" y="56100"/>
        <a:ext cx="8118072" cy="1030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11347-165F-452A-A8FC-D72168EFFECE}">
      <dsp:nvSpPr>
        <dsp:cNvPr id="0" name=""/>
        <dsp:cNvSpPr/>
      </dsp:nvSpPr>
      <dsp:spPr>
        <a:xfrm>
          <a:off x="0" y="1303"/>
          <a:ext cx="8258175" cy="1295683"/>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FR" sz="3200" b="1" kern="1200" baseline="0" dirty="0" smtClean="0"/>
            <a:t>Macédoine</a:t>
          </a:r>
          <a:r>
            <a:rPr lang="fr-FR" sz="1800" b="0" kern="1200" baseline="0" dirty="0" smtClean="0"/>
            <a:t/>
          </a:r>
          <a:br>
            <a:rPr lang="fr-FR" sz="1800" b="0" kern="1200" baseline="0" dirty="0" smtClean="0"/>
          </a:br>
          <a:r>
            <a:rPr lang="fr-FR" sz="1800" b="0" kern="1200" baseline="0" dirty="0" smtClean="0"/>
            <a:t> Mélange de légumes taillés en petits dés et des haricots verts  en tronçons. Cuits séparément, ces légumes sont ensuite mélangés avec de petits pois et éventuellement d’autres légumes</a:t>
          </a:r>
          <a:endParaRPr lang="ru-RU" sz="1800" kern="1200" dirty="0"/>
        </a:p>
      </dsp:txBody>
      <dsp:txXfrm>
        <a:off x="63250" y="64553"/>
        <a:ext cx="8131675" cy="1169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4AA10-08EA-455B-BBA0-B1BA66030CFD}">
      <dsp:nvSpPr>
        <dsp:cNvPr id="0" name=""/>
        <dsp:cNvSpPr/>
      </dsp:nvSpPr>
      <dsp:spPr>
        <a:xfrm>
          <a:off x="0" y="106"/>
          <a:ext cx="8186738" cy="1439648"/>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FR" sz="3200" b="1" kern="1200" baseline="0" dirty="0" smtClean="0"/>
            <a:t>Mirepoix</a:t>
          </a:r>
          <a:r>
            <a:rPr lang="fr-FR" sz="1800" b="0" kern="1200" baseline="0" dirty="0" smtClean="0"/>
            <a:t/>
          </a:r>
          <a:br>
            <a:rPr lang="fr-FR" sz="1800" b="0" kern="1200" baseline="0" dirty="0" smtClean="0"/>
          </a:br>
          <a:r>
            <a:rPr lang="fr-FR" sz="1800" b="0" kern="1200" baseline="0" dirty="0" smtClean="0"/>
            <a:t>Préparation culinaire qui associe des légumes, du jambon, cru ou du lard maigre et une garniture aromatique. Fondu doucement au beurre, sert de garniture pour cuisiner des crustacés, des ragoûts, de viandes ou des légumes, des sauces</a:t>
          </a:r>
          <a:endParaRPr lang="ru-RU" sz="1800" kern="1200" dirty="0"/>
        </a:p>
      </dsp:txBody>
      <dsp:txXfrm>
        <a:off x="70278" y="70384"/>
        <a:ext cx="8046182" cy="1299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1EFDB-CB72-4BAB-A32A-7AF3FC89207B}">
      <dsp:nvSpPr>
        <dsp:cNvPr id="0" name=""/>
        <dsp:cNvSpPr/>
      </dsp:nvSpPr>
      <dsp:spPr>
        <a:xfrm>
          <a:off x="0" y="32279"/>
          <a:ext cx="8329613" cy="1406924"/>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fr-FR" sz="3200" b="1" kern="1200" baseline="0" dirty="0" smtClean="0"/>
            <a:t>Monder </a:t>
          </a:r>
          <a:r>
            <a:rPr lang="fr-FR" sz="2100" b="0" kern="1200" baseline="0" dirty="0" smtClean="0"/>
            <a:t/>
          </a:r>
          <a:br>
            <a:rPr lang="fr-FR" sz="2100" b="0" kern="1200" baseline="0" dirty="0" smtClean="0"/>
          </a:br>
          <a:r>
            <a:rPr lang="fr-FR" sz="2000" b="0" kern="1200" baseline="0" dirty="0" smtClean="0"/>
            <a:t>Retirer la peau d’un fruit (amande, pêche, pistache) que l’on d’abord, mis dans une passoire et plongé quelques secondes dans l’eau à l’ébullition  </a:t>
          </a:r>
          <a:endParaRPr lang="ru-RU" sz="2000" kern="1200" dirty="0"/>
        </a:p>
      </dsp:txBody>
      <dsp:txXfrm>
        <a:off x="68680" y="100959"/>
        <a:ext cx="8192253" cy="1269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A5264-8E95-4C28-A1CA-47D0CC641943}">
      <dsp:nvSpPr>
        <dsp:cNvPr id="0" name=""/>
        <dsp:cNvSpPr/>
      </dsp:nvSpPr>
      <dsp:spPr>
        <a:xfrm>
          <a:off x="0" y="4"/>
          <a:ext cx="8591550" cy="1048320"/>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100000"/>
            </a:lnSpc>
            <a:spcBef>
              <a:spcPct val="0"/>
            </a:spcBef>
            <a:spcAft>
              <a:spcPct val="35000"/>
            </a:spcAft>
          </a:pPr>
          <a:r>
            <a:rPr lang="fr-FR" sz="3200" b="1" kern="1200" baseline="0" dirty="0" smtClean="0"/>
            <a:t>Peler</a:t>
          </a:r>
          <a:r>
            <a:rPr lang="fr-FR" sz="4400" b="1" kern="1200" baseline="0" dirty="0" smtClean="0"/>
            <a:t> </a:t>
          </a:r>
          <a:r>
            <a:rPr lang="fr-FR" sz="2000" b="0" kern="1200" baseline="0" dirty="0" smtClean="0"/>
            <a:t>Oter la peau d’un fruit</a:t>
          </a:r>
          <a:endParaRPr lang="ru-RU" sz="3600" kern="1200" dirty="0"/>
        </a:p>
      </dsp:txBody>
      <dsp:txXfrm>
        <a:off x="51175" y="51179"/>
        <a:ext cx="8489200" cy="945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4B1D4-C478-45AD-923F-7F8B487EDCB6}">
      <dsp:nvSpPr>
        <dsp:cNvPr id="0" name=""/>
        <dsp:cNvSpPr/>
      </dsp:nvSpPr>
      <dsp:spPr>
        <a:xfrm>
          <a:off x="0" y="0"/>
          <a:ext cx="8678168" cy="1471640"/>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fr-FR" sz="3200" b="1" kern="1200" baseline="0" dirty="0" smtClean="0"/>
            <a:t>Un poisson à préparer</a:t>
          </a:r>
          <a:r>
            <a:rPr lang="fr-FR" sz="2000" b="0" kern="1200" baseline="0" dirty="0" smtClean="0"/>
            <a:t/>
          </a:r>
          <a:br>
            <a:rPr lang="fr-FR" sz="2000" b="0" kern="1200" baseline="0" dirty="0" smtClean="0"/>
          </a:br>
          <a:r>
            <a:rPr lang="fr-FR" sz="2000" b="0" kern="1200" baseline="0" dirty="0" smtClean="0"/>
            <a:t> </a:t>
          </a:r>
          <a:r>
            <a:rPr lang="fr-FR" sz="1800" b="0" kern="1200" baseline="0" dirty="0" smtClean="0"/>
            <a:t>Pour préparer un poisson il faut le priver des nageoires, d’écailles, on peut en détacher un arête médiane ou fileter</a:t>
          </a:r>
          <a:br>
            <a:rPr lang="fr-FR" sz="1800" b="0" kern="1200" baseline="0" dirty="0" smtClean="0"/>
          </a:br>
          <a:endParaRPr lang="ru-RU" sz="1800" kern="1200" dirty="0"/>
        </a:p>
      </dsp:txBody>
      <dsp:txXfrm>
        <a:off x="71840" y="71840"/>
        <a:ext cx="8534488" cy="1327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799E5-1B23-43D0-93B3-AA4063F5E6B0}">
      <dsp:nvSpPr>
        <dsp:cNvPr id="0" name=""/>
        <dsp:cNvSpPr/>
      </dsp:nvSpPr>
      <dsp:spPr>
        <a:xfrm>
          <a:off x="0" y="1273"/>
          <a:ext cx="8688263" cy="1177495"/>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fr-FR" sz="3200" b="1" kern="1200" baseline="0" dirty="0" smtClean="0"/>
            <a:t>Caraméliser</a:t>
          </a:r>
          <a:r>
            <a:rPr lang="fr-FR" sz="2100" b="0" kern="1200" baseline="0" dirty="0" smtClean="0"/>
            <a:t/>
          </a:r>
          <a:br>
            <a:rPr lang="fr-FR" sz="2100" b="0" kern="1200" baseline="0" dirty="0" smtClean="0"/>
          </a:br>
          <a:r>
            <a:rPr lang="fr-FR" sz="1800" b="0" kern="1200" baseline="0" dirty="0" smtClean="0"/>
            <a:t>faire chauffer certains légumes avec du sucre et une petite quantité du beurre ou d’eau</a:t>
          </a:r>
          <a:endParaRPr lang="ru-RU" sz="1800" kern="1200" dirty="0"/>
        </a:p>
      </dsp:txBody>
      <dsp:txXfrm>
        <a:off x="57481" y="58754"/>
        <a:ext cx="8573301" cy="10625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DA1FA-255F-4DB8-A373-6877747C5C24}">
      <dsp:nvSpPr>
        <dsp:cNvPr id="0" name=""/>
        <dsp:cNvSpPr/>
      </dsp:nvSpPr>
      <dsp:spPr>
        <a:xfrm>
          <a:off x="0" y="387"/>
          <a:ext cx="8591550" cy="1066025"/>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2700000" algn="br"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FR" sz="3200" b="1" kern="1200" baseline="0" dirty="0" smtClean="0"/>
            <a:t>Ébarber</a:t>
          </a:r>
          <a:r>
            <a:rPr lang="fr-FR" sz="2600" b="0" kern="1200" baseline="0" dirty="0" smtClean="0"/>
            <a:t/>
          </a:r>
          <a:br>
            <a:rPr lang="fr-FR" sz="2600" b="0" kern="1200" baseline="0" dirty="0" smtClean="0"/>
          </a:br>
          <a:r>
            <a:rPr lang="fr-FR" sz="2600" b="0" kern="1200" baseline="0" dirty="0" smtClean="0"/>
            <a:t>  Couper avec des ciseaux les nageoires  d’un poisson cru.</a:t>
          </a:r>
          <a:endParaRPr lang="ru-RU" sz="2600" kern="1200" dirty="0"/>
        </a:p>
      </dsp:txBody>
      <dsp:txXfrm>
        <a:off x="52039" y="52426"/>
        <a:ext cx="8487472" cy="9619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3607326-F6BE-49E0-BF6F-2CEA48B4F1AE}" type="slidenum">
              <a:rPr lang="ru-RU"/>
              <a:pPr>
                <a:defRPr/>
              </a:pPr>
              <a:t>‹#›</a:t>
            </a:fld>
            <a:endParaRPr lang="ru-RU" dirty="0"/>
          </a:p>
        </p:txBody>
      </p:sp>
    </p:spTree>
    <p:extLst>
      <p:ext uri="{BB962C8B-B14F-4D97-AF65-F5344CB8AC3E}">
        <p14:creationId xmlns="" xmlns:p14="http://schemas.microsoft.com/office/powerpoint/2010/main" val="2778298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6C5548-E6F7-4E7F-BC60-D618F46EDFC1}" type="slidenum">
              <a:rPr lang="ru-RU" smtClean="0">
                <a:latin typeface="Times New Roman" pitchFamily="18" charset="0"/>
              </a:rPr>
              <a:pPr eaLnBrk="1" hangingPunct="1"/>
              <a:t>1</a:t>
            </a:fld>
            <a:endParaRPr lang="ru-RU"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smtClean="0"/>
              <a:t> L’opération concerne surtout les oignons et les échalotes, mais on blondit également la farine dans le beurre fondu pour confectionner un roux blond</a:t>
            </a:r>
          </a:p>
          <a:p>
            <a:endParaRPr lang="fr-FR" smtClean="0"/>
          </a:p>
        </p:txBody>
      </p:sp>
      <p:sp>
        <p:nvSpPr>
          <p:cNvPr id="29700" name="Номер слайда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8CD775-6936-48CC-9A8A-F69935458F5F}" type="slidenum">
              <a:rPr lang="ru-RU" smtClean="0">
                <a:latin typeface="Times New Roman" pitchFamily="18" charset="0"/>
              </a:rPr>
              <a:pPr eaLnBrk="1" hangingPunct="1"/>
              <a:t>2</a:t>
            </a:fld>
            <a:endParaRPr 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a:ln/>
        </p:spPr>
      </p:sp>
      <p:sp>
        <p:nvSpPr>
          <p:cNvPr id="30723" name="Заметки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smtClean="0"/>
              <a:t>Pour préparer un poisson il faut le priver des nageoirs, d’écailles, on peut en détacher un arête médiane ou fileter</a:t>
            </a:r>
          </a:p>
        </p:txBody>
      </p:sp>
      <p:sp>
        <p:nvSpPr>
          <p:cNvPr id="30724" name="Номер слайда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407217-004A-4B99-ABE3-02ED5A6CF851}" type="slidenum">
              <a:rPr lang="ru-RU" smtClean="0">
                <a:latin typeface="Times New Roman" pitchFamily="18" charset="0"/>
              </a:rPr>
              <a:pPr eaLnBrk="1" hangingPunct="1"/>
              <a:t>15</a:t>
            </a:fld>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smtClean="0"/>
              <a:t>On gratte le poisson avec </a:t>
            </a:r>
          </a:p>
        </p:txBody>
      </p:sp>
      <p:sp>
        <p:nvSpPr>
          <p:cNvPr id="31748" name="Номер слайда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E8ADA4-E972-4D00-A2A7-17A27F605309}" type="slidenum">
              <a:rPr lang="ru-RU" smtClean="0">
                <a:latin typeface="Times New Roman" pitchFamily="18" charset="0"/>
              </a:rPr>
              <a:pPr eaLnBrk="1" hangingPunct="1"/>
              <a:t>18</a:t>
            </a:fld>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a:xfrm>
            <a:off x="7991475" y="6429375"/>
            <a:ext cx="876300" cy="292100"/>
          </a:xfrm>
        </p:spPr>
        <p:txBody>
          <a:bodyPr/>
          <a:lstStyle/>
          <a:p>
            <a:pPr>
              <a:defRPr/>
            </a:pPr>
            <a:fld id="{89C7293C-A887-4BD4-821A-B70C5436B964}" type="slidenum">
              <a:rPr lang="ru-RU" smtClean="0"/>
              <a:pPr>
                <a:defRPr/>
              </a:pPr>
              <a:t>‹#›</a:t>
            </a:fld>
            <a:endParaRPr lang="ru-RU"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4D1F166-09BD-4603-9E98-FA28091A745F}" type="slidenum">
              <a:rPr lang="ru-RU" smtClean="0"/>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E27D67F-AAD4-43AA-820C-B5589C2968CA}" type="slidenum">
              <a:rPr lang="ru-RU" smtClean="0"/>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fr-FR"/>
          </a:p>
        </p:txBody>
      </p:sp>
      <p:sp>
        <p:nvSpPr>
          <p:cNvPr id="3" name="Содержимое 2"/>
          <p:cNvSpPr>
            <a:spLocks noGrp="1"/>
          </p:cNvSpPr>
          <p:nvPr>
            <p:ph sz="quarter" idx="1"/>
          </p:nvPr>
        </p:nvSpPr>
        <p:spPr>
          <a:xfrm>
            <a:off x="457200" y="160020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Содержимое 3"/>
          <p:cNvSpPr>
            <a:spLocks noGrp="1"/>
          </p:cNvSpPr>
          <p:nvPr>
            <p:ph sz="quarter" idx="2"/>
          </p:nvPr>
        </p:nvSpPr>
        <p:spPr>
          <a:xfrm>
            <a:off x="4648200" y="160020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5" name="Содержимое 4"/>
          <p:cNvSpPr>
            <a:spLocks noGrp="1"/>
          </p:cNvSpPr>
          <p:nvPr>
            <p:ph sz="quarter" idx="3"/>
          </p:nvPr>
        </p:nvSpPr>
        <p:spPr>
          <a:xfrm>
            <a:off x="457200" y="394335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6" name="Содержимое 5"/>
          <p:cNvSpPr>
            <a:spLocks noGrp="1"/>
          </p:cNvSpPr>
          <p:nvPr>
            <p:ph sz="quarter" idx="4"/>
          </p:nvPr>
        </p:nvSpPr>
        <p:spPr>
          <a:xfrm>
            <a:off x="4648200" y="394335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7" name="Rectangle 218"/>
          <p:cNvSpPr>
            <a:spLocks noGrp="1" noChangeArrowheads="1"/>
          </p:cNvSpPr>
          <p:nvPr>
            <p:ph type="sldNum" sz="quarter" idx="10"/>
          </p:nvPr>
        </p:nvSpPr>
        <p:spPr>
          <a:ln/>
        </p:spPr>
        <p:txBody>
          <a:bodyPr/>
          <a:lstStyle>
            <a:lvl1pPr>
              <a:defRPr/>
            </a:lvl1pPr>
          </a:lstStyle>
          <a:p>
            <a:pPr>
              <a:defRPr/>
            </a:pPr>
            <a:fld id="{148EDF40-8153-41C9-95D4-D8A95B27D1C4}" type="slidenum">
              <a:rPr lang="ru-RU"/>
              <a:pPr>
                <a:defRPr/>
              </a:pPr>
              <a:t>‹#›</a:t>
            </a:fld>
            <a:endParaRPr lang="ru-RU" dirty="0"/>
          </a:p>
        </p:txBody>
      </p:sp>
      <p:sp>
        <p:nvSpPr>
          <p:cNvPr id="8" name="Rectangle 219"/>
          <p:cNvSpPr>
            <a:spLocks noGrp="1" noChangeArrowheads="1"/>
          </p:cNvSpPr>
          <p:nvPr>
            <p:ph type="dt" sz="half" idx="11"/>
          </p:nvPr>
        </p:nvSpPr>
        <p:spPr>
          <a:ln/>
        </p:spPr>
        <p:txBody>
          <a:bodyPr/>
          <a:lstStyle>
            <a:lvl1pPr>
              <a:defRPr/>
            </a:lvl1pPr>
          </a:lstStyle>
          <a:p>
            <a:pPr>
              <a:defRPr/>
            </a:pPr>
            <a:endParaRPr lang="ru-RU"/>
          </a:p>
        </p:txBody>
      </p:sp>
      <p:sp>
        <p:nvSpPr>
          <p:cNvPr id="9" name="Rectangle 220"/>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3104730576"/>
      </p:ext>
    </p:extLst>
  </p:cSld>
  <p:clrMapOvr>
    <a:masterClrMapping/>
  </p:clrMapOvr>
  <p:transition advClick="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fr-FR"/>
          </a:p>
        </p:txBody>
      </p:sp>
      <p:sp>
        <p:nvSpPr>
          <p:cNvPr id="3" name="Текст 2"/>
          <p:cNvSpPr>
            <a:spLocks noGrp="1"/>
          </p:cNvSpPr>
          <p:nvPr>
            <p:ph type="body" sz="half" idx="1"/>
          </p:nvPr>
        </p:nvSpPr>
        <p:spPr>
          <a:xfrm>
            <a:off x="457200" y="1600200"/>
            <a:ext cx="4038600" cy="453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4" name="Содержимое 3"/>
          <p:cNvSpPr>
            <a:spLocks noGrp="1"/>
          </p:cNvSpPr>
          <p:nvPr>
            <p:ph sz="half" idx="2"/>
          </p:nvPr>
        </p:nvSpPr>
        <p:spPr>
          <a:xfrm>
            <a:off x="4648200" y="1600200"/>
            <a:ext cx="4038600" cy="453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5" name="Rectangle 218"/>
          <p:cNvSpPr>
            <a:spLocks noGrp="1" noChangeArrowheads="1"/>
          </p:cNvSpPr>
          <p:nvPr>
            <p:ph type="sldNum" sz="quarter" idx="10"/>
          </p:nvPr>
        </p:nvSpPr>
        <p:spPr>
          <a:ln/>
        </p:spPr>
        <p:txBody>
          <a:bodyPr/>
          <a:lstStyle>
            <a:lvl1pPr>
              <a:defRPr/>
            </a:lvl1pPr>
          </a:lstStyle>
          <a:p>
            <a:pPr>
              <a:defRPr/>
            </a:pPr>
            <a:fld id="{7003D62E-2926-44EF-A577-FA13C33303A1}" type="slidenum">
              <a:rPr lang="ru-RU"/>
              <a:pPr>
                <a:defRPr/>
              </a:pPr>
              <a:t>‹#›</a:t>
            </a:fld>
            <a:endParaRPr lang="ru-RU" dirty="0"/>
          </a:p>
        </p:txBody>
      </p:sp>
      <p:sp>
        <p:nvSpPr>
          <p:cNvPr id="6" name="Rectangle 219"/>
          <p:cNvSpPr>
            <a:spLocks noGrp="1" noChangeArrowheads="1"/>
          </p:cNvSpPr>
          <p:nvPr>
            <p:ph type="dt" sz="half" idx="11"/>
          </p:nvPr>
        </p:nvSpPr>
        <p:spPr>
          <a:ln/>
        </p:spPr>
        <p:txBody>
          <a:bodyPr/>
          <a:lstStyle>
            <a:lvl1pPr>
              <a:defRPr/>
            </a:lvl1pPr>
          </a:lstStyle>
          <a:p>
            <a:pPr>
              <a:defRPr/>
            </a:pPr>
            <a:endParaRPr lang="ru-RU"/>
          </a:p>
        </p:txBody>
      </p:sp>
      <p:sp>
        <p:nvSpPr>
          <p:cNvPr id="7" name="Rectangle 220"/>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2522658694"/>
      </p:ext>
    </p:extLst>
  </p:cSld>
  <p:clrMapOvr>
    <a:masterClrMapping/>
  </p:clrMapOvr>
  <p:transition advClick="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E3570F-BBBD-4FB6-99FF-DB1C5210EDEB}" type="slidenum">
              <a:rPr lang="ru-RU" smtClean="0"/>
              <a:pPr>
                <a:defRPr/>
              </a:pPr>
              <a:t>‹#›</a:t>
            </a:fld>
            <a:endParaRPr lang="ru-RU"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86A522A-FBD2-4F48-8318-7231AAF6F8CD}" type="slidenum">
              <a:rPr lang="ru-RU" smtClean="0"/>
              <a:pPr>
                <a:defRPr/>
              </a:pPr>
              <a:t>‹#›</a:t>
            </a:fld>
            <a:endParaRPr lang="ru-RU"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transition>
    <p:push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D90270C-88EA-4747-B275-8A1959BEA273}" type="slidenum">
              <a:rPr lang="ru-RU" smtClean="0"/>
              <a:pPr>
                <a:defRPr/>
              </a:pPr>
              <a:t>‹#›</a:t>
            </a:fld>
            <a:endParaRPr lang="ru-RU"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push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DCA3A560-5DD9-49F8-AD7E-7078899E8764}" type="slidenum">
              <a:rPr lang="ru-RU" smtClean="0"/>
              <a:pPr>
                <a:defRPr/>
              </a:pPr>
              <a:t>‹#›</a:t>
            </a:fld>
            <a:endParaRPr lang="ru-RU"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push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26EDB1C0-5F55-4CD3-B58A-B296A2A2A6DD}" type="slidenum">
              <a:rPr lang="ru-RU" smtClean="0"/>
              <a:pPr>
                <a:defRPr/>
              </a:pPr>
              <a:t>‹#›</a:t>
            </a:fld>
            <a:endParaRPr lang="ru-RU"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transition>
    <p:push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8D780E6C-4B1B-47B8-909A-13CCD58310BA}" type="slidenum">
              <a:rPr lang="ru-RU" smtClean="0"/>
              <a:pPr>
                <a:defRPr/>
              </a:pPr>
              <a:t>‹#›</a:t>
            </a:fld>
            <a:endParaRPr lang="ru-RU" dirty="0"/>
          </a:p>
        </p:txBody>
      </p:sp>
    </p:spTree>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07A2585-48A9-4CEF-AB95-7575627C09F5}" type="slidenum">
              <a:rPr lang="ru-RU" smtClean="0"/>
              <a:pPr>
                <a:defRPr/>
              </a:pPr>
              <a:t>‹#›</a:t>
            </a:fld>
            <a:endParaRPr lang="ru-RU"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transition>
    <p:push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B79216F-8E5D-481F-B02A-D733741F8D12}" type="slidenum">
              <a:rPr lang="ru-RU" smtClean="0"/>
              <a:pPr>
                <a:defRPr/>
              </a:pPr>
              <a:t>‹#›</a:t>
            </a:fld>
            <a:endParaRPr lang="ru-RU"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transition>
    <p:push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a:defRPr/>
            </a:pPr>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pPr>
              <a:defRPr/>
            </a:pPr>
            <a:fld id="{BC7CCD56-BB7D-4814-83E7-6BBC4ED12C08}"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
                                          </p:val>
                                        </p:tav>
                                        <p:tav tm="100000">
                                          <p:val>
                                            <p:strVal val="#ppt_w"/>
                                          </p:val>
                                        </p:tav>
                                      </p:tavLst>
                                    </p:anim>
                                    <p:anim calcmode="lin" valueType="num">
                                      <p:cBhvr>
                                        <p:cTn id="8" dur="2000" fill="hold"/>
                                        <p:tgtEl>
                                          <p:spTgt spid="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4"/>
                                          </p:val>
                                        </p:tav>
                                        <p:tav tm="100000">
                                          <p:val>
                                            <p:strVal val="#ppt_x"/>
                                          </p:val>
                                        </p:tav>
                                      </p:tavLst>
                                    </p:anim>
                                    <p:anim calcmode="lin" valueType="num">
                                      <p:cBhvr>
                                        <p:cTn id="10" dur="2000" fill="hold"/>
                                        <p:tgtEl>
                                          <p:spTgt spid="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stCondLst>
                                            <p:cond delay="0"/>
                                          </p:stCondLst>
                                        </p:cTn>
                                        <p:tgtEl>
                                          <p:spTgt spid="3">
                                            <p:txEl>
                                              <p:pRg st="0" end="0"/>
                                            </p:txEl>
                                          </p:spTgt>
                                        </p:tgtEl>
                                      </p:cBhvr>
                                    </p:animEffect>
                                    <p:anim calcmode="lin" valueType="num">
                                      <p:cBhvr>
                                        <p:cTn id="16" dur="500" fill="hold">
                                          <p:stCondLst>
                                            <p:cond delay="0"/>
                                          </p:stCondLst>
                                        </p:cTn>
                                        <p:tgtEl>
                                          <p:spTgt spid="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stCondLst>
                                            <p:cond delay="0"/>
                                          </p:stCondLst>
                                        </p:cTn>
                                        <p:tgtEl>
                                          <p:spTgt spid="3">
                                            <p:txEl>
                                              <p:pRg st="1" end="1"/>
                                            </p:txEl>
                                          </p:spTgt>
                                        </p:tgtEl>
                                      </p:cBhvr>
                                    </p:animEffect>
                                    <p:anim calcmode="lin" valueType="num">
                                      <p:cBhvr>
                                        <p:cTn id="21" dur="500" fill="hold">
                                          <p:stCondLst>
                                            <p:cond delay="0"/>
                                          </p:stCondLst>
                                        </p:cTn>
                                        <p:tgtEl>
                                          <p:spTgt spid="3">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3">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stCondLst>
                                            <p:cond delay="0"/>
                                          </p:stCondLst>
                                        </p:cTn>
                                        <p:tgtEl>
                                          <p:spTgt spid="3">
                                            <p:txEl>
                                              <p:pRg st="2" end="2"/>
                                            </p:txEl>
                                          </p:spTgt>
                                        </p:tgtEl>
                                      </p:cBhvr>
                                    </p:animEffect>
                                    <p:anim calcmode="lin" valueType="num">
                                      <p:cBhvr>
                                        <p:cTn id="26" dur="500" fill="hold">
                                          <p:stCondLst>
                                            <p:cond delay="0"/>
                                          </p:stCondLst>
                                        </p:cTn>
                                        <p:tgtEl>
                                          <p:spTgt spid="3">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3">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stCondLst>
                                            <p:cond delay="0"/>
                                          </p:stCondLst>
                                        </p:cTn>
                                        <p:tgtEl>
                                          <p:spTgt spid="3">
                                            <p:txEl>
                                              <p:pRg st="3" end="3"/>
                                            </p:txEl>
                                          </p:spTgt>
                                        </p:tgtEl>
                                      </p:cBhvr>
                                    </p:animEffect>
                                    <p:anim calcmode="lin" valueType="num">
                                      <p:cBhvr>
                                        <p:cTn id="31" dur="500" fill="hold">
                                          <p:stCondLst>
                                            <p:cond delay="0"/>
                                          </p:stCondLst>
                                        </p:cTn>
                                        <p:tgtEl>
                                          <p:spTgt spid="3">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3">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stCondLst>
                                            <p:cond delay="0"/>
                                          </p:stCondLst>
                                        </p:cTn>
                                        <p:tgtEl>
                                          <p:spTgt spid="3">
                                            <p:txEl>
                                              <p:pRg st="4" end="4"/>
                                            </p:txEl>
                                          </p:spTgt>
                                        </p:tgtEl>
                                      </p:cBhvr>
                                    </p:animEffect>
                                    <p:anim calcmode="lin" valueType="num">
                                      <p:cBhvr>
                                        <p:cTn id="36" dur="500" fill="hold">
                                          <p:stCondLst>
                                            <p:cond delay="0"/>
                                          </p:stCondLst>
                                        </p:cTn>
                                        <p:tgtEl>
                                          <p:spTgt spid="3">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2.xml"/><Relationship Id="rId7" Type="http://schemas.openxmlformats.org/officeDocument/2006/relationships/image" Target="../media/image40.png"/><Relationship Id="rId12"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diagramColors" Target="../diagrams/colors2.xml"/><Relationship Id="rId10" Type="http://schemas.openxmlformats.org/officeDocument/2006/relationships/image" Target="../media/image43.jpeg"/><Relationship Id="rId4" Type="http://schemas.openxmlformats.org/officeDocument/2006/relationships/diagramQuickStyle" Target="../diagrams/quickStyle2.xml"/><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13"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diagramColors" Target="../diagrams/colors3.xml"/><Relationship Id="rId10" Type="http://schemas.openxmlformats.org/officeDocument/2006/relationships/image" Target="../media/image49.jpeg"/><Relationship Id="rId4" Type="http://schemas.openxmlformats.org/officeDocument/2006/relationships/diagramQuickStyle" Target="../diagrams/quickStyle3.xml"/><Relationship Id="rId9" Type="http://schemas.openxmlformats.org/officeDocument/2006/relationships/image" Target="../media/image48.jpeg"/></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Layout" Target="../diagrams/layout4.xml"/><Relationship Id="rId7" Type="http://schemas.openxmlformats.org/officeDocument/2006/relationships/image" Target="../media/image53.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openxmlformats.org/officeDocument/2006/relationships/image" Target="../media/image52.jpeg"/><Relationship Id="rId11"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56.jpeg"/><Relationship Id="rId4" Type="http://schemas.openxmlformats.org/officeDocument/2006/relationships/diagramQuickStyle" Target="../diagrams/quickStyle4.xml"/><Relationship Id="rId9" Type="http://schemas.openxmlformats.org/officeDocument/2006/relationships/image" Target="../media/image55.jpeg"/></Relationships>
</file>

<file path=ppt/slides/_rels/slide1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Layout" Target="../diagrams/layout5.xml"/><Relationship Id="rId7" Type="http://schemas.openxmlformats.org/officeDocument/2006/relationships/image" Target="../media/image58.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Layout" Target="../diagrams/layout6.xml"/><Relationship Id="rId7" Type="http://schemas.openxmlformats.org/officeDocument/2006/relationships/image" Target="../media/image6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diagramData" Target="../diagrams/data7.xml"/><Relationship Id="rId7" Type="http://schemas.openxmlformats.org/officeDocument/2006/relationships/image" Target="../media/image63.jpeg"/><Relationship Id="rId12"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67.png"/><Relationship Id="rId5" Type="http://schemas.openxmlformats.org/officeDocument/2006/relationships/diagramQuickStyle" Target="../diagrams/quickStyle7.xml"/><Relationship Id="rId10" Type="http://schemas.openxmlformats.org/officeDocument/2006/relationships/image" Target="../media/image66.jpeg"/><Relationship Id="rId4" Type="http://schemas.openxmlformats.org/officeDocument/2006/relationships/diagramLayout" Target="../diagrams/layout7.xml"/><Relationship Id="rId9" Type="http://schemas.openxmlformats.org/officeDocument/2006/relationships/image" Target="../media/image65.jpeg"/></Relationships>
</file>

<file path=ppt/slides/_rels/slide1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diagramLayout" Target="../diagrams/layout8.xml"/><Relationship Id="rId7" Type="http://schemas.openxmlformats.org/officeDocument/2006/relationships/image" Target="../media/image6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68.png"/><Relationship Id="rId11"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72.png"/><Relationship Id="rId4" Type="http://schemas.openxmlformats.org/officeDocument/2006/relationships/diagramQuickStyle" Target="../diagrams/quickStyle8.xml"/><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diagramLayout" Target="../diagrams/layout9.xml"/><Relationship Id="rId7" Type="http://schemas.openxmlformats.org/officeDocument/2006/relationships/image" Target="../media/image7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73.jpeg"/><Relationship Id="rId11"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77.jpeg"/><Relationship Id="rId4" Type="http://schemas.openxmlformats.org/officeDocument/2006/relationships/diagramQuickStyle" Target="../diagrams/quickStyle9.xml"/><Relationship Id="rId9" Type="http://schemas.openxmlformats.org/officeDocument/2006/relationships/image" Target="../media/image76.jpeg"/></Relationships>
</file>

<file path=ppt/slides/_rels/slide18.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diagramData" Target="../diagrams/data10.xml"/><Relationship Id="rId7" Type="http://schemas.openxmlformats.org/officeDocument/2006/relationships/image" Target="../media/image7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microsoft.com/office/2007/relationships/diagramDrawing" Target="../diagrams/drawing10.xml"/><Relationship Id="rId4" Type="http://schemas.openxmlformats.org/officeDocument/2006/relationships/diagramLayout" Target="../diagrams/layout10.xml"/><Relationship Id="rId9" Type="http://schemas.openxmlformats.org/officeDocument/2006/relationships/image" Target="../media/image80.png"/></Relationships>
</file>

<file path=ppt/slides/_rels/slide19.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diagramLayout" Target="../diagrams/layout11.xml"/><Relationship Id="rId7" Type="http://schemas.openxmlformats.org/officeDocument/2006/relationships/image" Target="../media/image82.jpe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openxmlformats.org/officeDocument/2006/relationships/image" Target="../media/image81.jpeg"/><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microsoft.com/office/2007/relationships/diagramDrawing" Target="../diagrams/drawing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diagramLayout" Target="../diagrams/layout12.xml"/><Relationship Id="rId7" Type="http://schemas.openxmlformats.org/officeDocument/2006/relationships/image" Target="../media/image85.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diagramColors" Target="../diagrams/colors12.xml"/><Relationship Id="rId10" Type="http://schemas.microsoft.com/office/2007/relationships/diagramDrawing" Target="../diagrams/drawing12.xml"/><Relationship Id="rId4" Type="http://schemas.openxmlformats.org/officeDocument/2006/relationships/diagramQuickStyle" Target="../diagrams/quickStyle12.xml"/><Relationship Id="rId9" Type="http://schemas.openxmlformats.org/officeDocument/2006/relationships/image" Target="../media/image87.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5.xml"/><Relationship Id="rId6" Type="http://schemas.openxmlformats.org/officeDocument/2006/relationships/image" Target="../media/image93.jpeg"/><Relationship Id="rId5" Type="http://schemas.openxmlformats.org/officeDocument/2006/relationships/image" Target="../media/image92.jpeg"/><Relationship Id="rId10" Type="http://schemas.openxmlformats.org/officeDocument/2006/relationships/image" Target="../media/image97.jpeg"/><Relationship Id="rId4" Type="http://schemas.openxmlformats.org/officeDocument/2006/relationships/image" Target="../media/image91.jpeg"/><Relationship Id="rId9" Type="http://schemas.openxmlformats.org/officeDocument/2006/relationships/image" Target="../media/image9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jpeg"/><Relationship Id="rId4" Type="http://schemas.microsoft.com/office/2007/relationships/media" Target="../media/media1.wma"/><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8.jpeg"/><Relationship Id="rId7" Type="http://schemas.openxmlformats.org/officeDocument/2006/relationships/diagramColors" Target="../diagrams/colors1.xml"/><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3" descr="Логотип 6"/>
          <p:cNvPicPr preferRelativeResize="0">
            <a:picLocks noChangeArrowheads="1" noChangeShapeType="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288" y="333375"/>
            <a:ext cx="1906587"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lgn="in">
                <a:solidFill>
                  <a:srgbClr val="000000"/>
                </a:solidFill>
                <a:miter lim="800000"/>
                <a:headEnd/>
                <a:tailEnd/>
              </a14:hiddenLine>
            </a:ext>
          </a:extLst>
        </p:spPr>
      </p:pic>
      <p:sp>
        <p:nvSpPr>
          <p:cNvPr id="2073" name="Text Box 25"/>
          <p:cNvSpPr txBox="1">
            <a:spLocks noChangeArrowheads="1"/>
          </p:cNvSpPr>
          <p:nvPr/>
        </p:nvSpPr>
        <p:spPr bwMode="auto">
          <a:xfrm>
            <a:off x="2555875" y="836613"/>
            <a:ext cx="6407150" cy="519112"/>
          </a:xfrm>
          <a:prstGeom prst="rect">
            <a:avLst/>
          </a:prstGeom>
          <a:noFill/>
          <a:ln w="9525">
            <a:noFill/>
            <a:miter lim="800000"/>
            <a:headEnd/>
            <a:tailEnd/>
          </a:ln>
          <a:effectLst/>
        </p:spPr>
        <p:txBody>
          <a:bodyPr>
            <a:spAutoFit/>
          </a:bodyPr>
          <a:lstStyle/>
          <a:p>
            <a:pPr>
              <a:spcBef>
                <a:spcPct val="50000"/>
              </a:spcBef>
              <a:defRPr/>
            </a:pPr>
            <a:r>
              <a:rPr lang="ru-RU" sz="2400" dirty="0">
                <a:latin typeface="Times New Roman" pitchFamily="18" charset="0"/>
              </a:rPr>
              <a:t>ФИО   </a:t>
            </a:r>
            <a:r>
              <a:rPr lang="ru-RU" sz="2800" b="1" i="1" dirty="0">
                <a:effectLst>
                  <a:outerShdw blurRad="38100" dist="38100" dir="2700000" algn="tl">
                    <a:srgbClr val="FFFFFF"/>
                  </a:outerShdw>
                </a:effectLst>
                <a:latin typeface="Times New Roman" pitchFamily="18" charset="0"/>
              </a:rPr>
              <a:t>Добек    Владимир   Аркадьевич</a:t>
            </a:r>
          </a:p>
        </p:txBody>
      </p:sp>
      <p:sp>
        <p:nvSpPr>
          <p:cNvPr id="3076" name="Text Box 26"/>
          <p:cNvSpPr txBox="1">
            <a:spLocks noChangeArrowheads="1"/>
          </p:cNvSpPr>
          <p:nvPr/>
        </p:nvSpPr>
        <p:spPr bwMode="auto">
          <a:xfrm>
            <a:off x="3348038" y="1557338"/>
            <a:ext cx="36004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a:latin typeface="Times New Roman" pitchFamily="18" charset="0"/>
              </a:rPr>
              <a:t>Район Приморский</a:t>
            </a:r>
          </a:p>
        </p:txBody>
      </p:sp>
      <p:sp>
        <p:nvSpPr>
          <p:cNvPr id="3077" name="Text Box 27"/>
          <p:cNvSpPr txBox="1">
            <a:spLocks noChangeArrowheads="1"/>
          </p:cNvSpPr>
          <p:nvPr/>
        </p:nvSpPr>
        <p:spPr bwMode="auto">
          <a:xfrm>
            <a:off x="3348038" y="2565400"/>
            <a:ext cx="33131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a:latin typeface="Times New Roman" pitchFamily="18" charset="0"/>
              </a:rPr>
              <a:t>ОУ №43</a:t>
            </a:r>
          </a:p>
        </p:txBody>
      </p:sp>
      <p:sp>
        <p:nvSpPr>
          <p:cNvPr id="3078" name="Text Box 28"/>
          <p:cNvSpPr txBox="1">
            <a:spLocks noChangeArrowheads="1"/>
          </p:cNvSpPr>
          <p:nvPr/>
        </p:nvSpPr>
        <p:spPr bwMode="auto">
          <a:xfrm>
            <a:off x="468313" y="3284538"/>
            <a:ext cx="38877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a:latin typeface="Times New Roman" pitchFamily="18" charset="0"/>
              </a:rPr>
              <a:t>Группа №</a:t>
            </a:r>
          </a:p>
        </p:txBody>
      </p:sp>
      <p:sp>
        <p:nvSpPr>
          <p:cNvPr id="3079" name="Text Box 29"/>
          <p:cNvSpPr txBox="1">
            <a:spLocks noChangeArrowheads="1"/>
          </p:cNvSpPr>
          <p:nvPr/>
        </p:nvSpPr>
        <p:spPr bwMode="auto">
          <a:xfrm>
            <a:off x="468313" y="4005263"/>
            <a:ext cx="7848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a:latin typeface="Times New Roman" pitchFamily="18" charset="0"/>
              </a:rPr>
              <a:t>Преподаватель: Чистякова Татьяна Львовна</a:t>
            </a:r>
          </a:p>
        </p:txBody>
      </p:sp>
      <p:sp>
        <p:nvSpPr>
          <p:cNvPr id="3080" name="Text Box 30"/>
          <p:cNvSpPr txBox="1">
            <a:spLocks noChangeArrowheads="1"/>
          </p:cNvSpPr>
          <p:nvPr/>
        </p:nvSpPr>
        <p:spPr bwMode="auto">
          <a:xfrm>
            <a:off x="592138" y="4529138"/>
            <a:ext cx="5780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z="2400">
              <a:latin typeface="Times New Roman" pitchFamily="18" charset="0"/>
            </a:endParaRPr>
          </a:p>
        </p:txBody>
      </p:sp>
      <p:sp>
        <p:nvSpPr>
          <p:cNvPr id="3081" name="Text Box 31"/>
          <p:cNvSpPr txBox="1">
            <a:spLocks noChangeArrowheads="1"/>
          </p:cNvSpPr>
          <p:nvPr/>
        </p:nvSpPr>
        <p:spPr bwMode="auto">
          <a:xfrm>
            <a:off x="468313" y="4868863"/>
            <a:ext cx="5183187"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a:latin typeface="Times New Roman" pitchFamily="18" charset="0"/>
              </a:rPr>
              <a:t>Название работы: Иллюстрированный словарь</a:t>
            </a:r>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 xmlns:p14="http://schemas.microsoft.com/office/powerpoint/2010/main" val="338333164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Picture 2"/>
          <p:cNvPicPr>
            <a:picLocks noGrp="1" noChangeAspect="1" noChangeArrowheads="1"/>
          </p:cNvPicPr>
          <p:nvPr>
            <p:ph sz="quarter" idx="1"/>
          </p:nvPr>
        </p:nvPicPr>
        <p:blipFill>
          <a:blip r:embed="rId6">
            <a:extLst>
              <a:ext uri="{28A0092B-C50C-407E-A947-70E740481C1C}">
                <a14:useLocalDpi xmlns="" xmlns:a14="http://schemas.microsoft.com/office/drawing/2010/main" val="0"/>
              </a:ext>
            </a:extLst>
          </a:blip>
          <a:srcRect/>
          <a:stretch>
            <a:fillRect/>
          </a:stretch>
        </p:blipFill>
        <p:spPr>
          <a:xfrm>
            <a:off x="755576" y="2276872"/>
            <a:ext cx="2243138" cy="1501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9460" name="Picture 3"/>
          <p:cNvPicPr>
            <a:picLocks noGrp="1" noChangeAspect="1" noChangeArrowheads="1"/>
          </p:cNvPicPr>
          <p:nvPr>
            <p:ph sz="quarter" idx="2"/>
          </p:nvPr>
        </p:nvPicPr>
        <p:blipFill>
          <a:blip r:embed="rId7">
            <a:extLst>
              <a:ext uri="{28A0092B-C50C-407E-A947-70E740481C1C}">
                <a14:useLocalDpi xmlns="" xmlns:a14="http://schemas.microsoft.com/office/drawing/2010/main" val="0"/>
              </a:ext>
            </a:extLst>
          </a:blip>
          <a:stretch>
            <a:fillRect/>
          </a:stretch>
        </p:blipFill>
        <p:spPr>
          <a:xfrm>
            <a:off x="6095999" y="2266950"/>
            <a:ext cx="2317485" cy="1738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9461" name="Picture 4"/>
          <p:cNvPicPr>
            <a:picLocks noGrp="1" noChangeAspect="1" noChangeArrowheads="1"/>
          </p:cNvPicPr>
          <p:nvPr>
            <p:ph sz="quarter" idx="3"/>
          </p:nvPr>
        </p:nvPicPr>
        <p:blipFill>
          <a:blip r:embed="rId8">
            <a:extLst>
              <a:ext uri="{28A0092B-C50C-407E-A947-70E740481C1C}">
                <a14:useLocalDpi xmlns="" xmlns:a14="http://schemas.microsoft.com/office/drawing/2010/main" val="0"/>
              </a:ext>
            </a:extLst>
          </a:blip>
          <a:srcRect/>
          <a:stretch>
            <a:fillRect/>
          </a:stretch>
        </p:blipFill>
        <p:spPr>
          <a:xfrm>
            <a:off x="785813" y="4429125"/>
            <a:ext cx="2524125" cy="1500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9462" name="Picture 5"/>
          <p:cNvPicPr>
            <a:picLocks noGrp="1" noChangeAspect="1" noChangeArrowheads="1"/>
          </p:cNvPicPr>
          <p:nvPr>
            <p:ph sz="quarter" idx="4"/>
          </p:nvPr>
        </p:nvPicPr>
        <p:blipFill>
          <a:blip r:embed="rId9">
            <a:extLst>
              <a:ext uri="{28A0092B-C50C-407E-A947-70E740481C1C}">
                <a14:useLocalDpi xmlns="" xmlns:a14="http://schemas.microsoft.com/office/drawing/2010/main" val="0"/>
              </a:ext>
            </a:extLst>
          </a:blip>
          <a:stretch>
            <a:fillRect/>
          </a:stretch>
        </p:blipFill>
        <p:spPr>
          <a:xfrm>
            <a:off x="6156176" y="4465669"/>
            <a:ext cx="2315547" cy="1736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9463" name="Picture 6"/>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873097" y="2204864"/>
            <a:ext cx="142875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4" name="Picture 7"/>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3707904" y="4077072"/>
            <a:ext cx="1952625" cy="1952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9463"/>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19461"/>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9464"/>
                                        </p:tgtEl>
                                        <p:attrNameLst>
                                          <p:attrName>style.visibility</p:attrName>
                                        </p:attrNameLst>
                                      </p:cBhvr>
                                      <p:to>
                                        <p:strVal val="visible"/>
                                      </p:to>
                                    </p:set>
                                    <p:animEffect transition="in" filter="dissolve">
                                      <p:cBhvr>
                                        <p:cTn id="15" dur="500"/>
                                        <p:tgtEl>
                                          <p:spTgt spid="194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9464"/>
                                        </p:tgtEl>
                                        <p:attrNameLst>
                                          <p:attrName>style.visibility</p:attrName>
                                        </p:attrNameLst>
                                      </p:cBhvr>
                                      <p:to>
                                        <p:strVal val="visible"/>
                                      </p:to>
                                    </p:set>
                                    <p:animEffect transition="in" filter="blinds(horizontal)">
                                      <p:cBhvr>
                                        <p:cTn id="20"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 xmlns:p14="http://schemas.microsoft.com/office/powerpoint/2010/main" val="1626341379"/>
              </p:ext>
            </p:extLst>
          </p:nvPr>
        </p:nvGraphicFramePr>
        <p:xfrm>
          <a:off x="323528" y="115789"/>
          <a:ext cx="8258175" cy="1296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6" name="Picture 6"/>
          <p:cNvPicPr>
            <a:picLocks noGrp="1" noChangeAspect="1" noChangeArrowheads="1"/>
          </p:cNvPicPr>
          <p:nvPr>
            <p:ph sz="quarter" idx="1"/>
          </p:nvPr>
        </p:nvPicPr>
        <p:blipFill>
          <a:blip r:embed="rId6">
            <a:extLst>
              <a:ext uri="{28A0092B-C50C-407E-A947-70E740481C1C}">
                <a14:useLocalDpi xmlns="" xmlns:a14="http://schemas.microsoft.com/office/drawing/2010/main" val="0"/>
              </a:ext>
            </a:extLst>
          </a:blip>
          <a:srcRect/>
          <a:stretch>
            <a:fillRect/>
          </a:stretch>
        </p:blipFill>
        <p:spPr>
          <a:xfrm>
            <a:off x="323528" y="1666875"/>
            <a:ext cx="2165350" cy="2130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20483" name="Picture 3"/>
          <p:cNvPicPr>
            <a:picLocks noGrp="1" noChangeAspect="1" noChangeArrowheads="1"/>
          </p:cNvPicPr>
          <p:nvPr>
            <p:ph sz="quarter" idx="2"/>
          </p:nvPr>
        </p:nvPicPr>
        <p:blipFill>
          <a:blip r:embed="rId7">
            <a:extLst>
              <a:ext uri="{28A0092B-C50C-407E-A947-70E740481C1C}">
                <a14:useLocalDpi xmlns="" xmlns:a14="http://schemas.microsoft.com/office/drawing/2010/main" val="0"/>
              </a:ext>
            </a:extLst>
          </a:blip>
          <a:srcRect/>
          <a:stretch>
            <a:fillRect/>
          </a:stretch>
        </p:blipFill>
        <p:spPr>
          <a:xfrm>
            <a:off x="6876256" y="1733748"/>
            <a:ext cx="2141537" cy="219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20484" name="Picture 4"/>
          <p:cNvPicPr>
            <a:picLocks noGrp="1" noChangeAspect="1" noChangeArrowheads="1"/>
          </p:cNvPicPr>
          <p:nvPr>
            <p:ph sz="quarter" idx="3"/>
          </p:nvPr>
        </p:nvPicPr>
        <p:blipFill>
          <a:blip r:embed="rId8">
            <a:extLst>
              <a:ext uri="{28A0092B-C50C-407E-A947-70E740481C1C}">
                <a14:useLocalDpi xmlns="" xmlns:a14="http://schemas.microsoft.com/office/drawing/2010/main" val="0"/>
              </a:ext>
            </a:extLst>
          </a:blip>
          <a:srcRect/>
          <a:stretch>
            <a:fillRect/>
          </a:stretch>
        </p:blipFill>
        <p:spPr>
          <a:xfrm>
            <a:off x="357188" y="4357688"/>
            <a:ext cx="2241550" cy="219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20485" name="Picture 5"/>
          <p:cNvPicPr>
            <a:picLocks noGrp="1" noChangeAspect="1" noChangeArrowheads="1"/>
          </p:cNvPicPr>
          <p:nvPr>
            <p:ph sz="quarter" idx="4"/>
          </p:nvPr>
        </p:nvPicPr>
        <p:blipFill>
          <a:blip r:embed="rId9">
            <a:extLst>
              <a:ext uri="{28A0092B-C50C-407E-A947-70E740481C1C}">
                <a14:useLocalDpi xmlns="" xmlns:a14="http://schemas.microsoft.com/office/drawing/2010/main" val="0"/>
              </a:ext>
            </a:extLst>
          </a:blip>
          <a:stretch>
            <a:fillRect/>
          </a:stretch>
        </p:blipFill>
        <p:spPr>
          <a:xfrm>
            <a:off x="6804248" y="4365104"/>
            <a:ext cx="2190750" cy="219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771800" y="1661605"/>
            <a:ext cx="36195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8" name="Picture 8"/>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3491880" y="4312242"/>
            <a:ext cx="2722042" cy="24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9" name="Picture 9" descr="C:\Documents and Settings\Vladimir\Рабочий стол\Dobek для чист\Dobek для чист\pre_macedonia.jp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2699792" y="2872475"/>
            <a:ext cx="2710061" cy="1903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blinds(horizontal)">
                                      <p:cBhvr>
                                        <p:cTn id="7" dur="500"/>
                                        <p:tgtEl>
                                          <p:spTgt spid="20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blinds(horizontal)">
                                      <p:cBhvr>
                                        <p:cTn id="12" dur="500"/>
                                        <p:tgtEl>
                                          <p:spTgt spid="20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489"/>
                                        </p:tgtEl>
                                        <p:attrNameLst>
                                          <p:attrName>style.visibility</p:attrName>
                                        </p:attrNameLst>
                                      </p:cBhvr>
                                      <p:to>
                                        <p:strVal val="visible"/>
                                      </p:to>
                                    </p:set>
                                    <p:anim calcmode="lin" valueType="num">
                                      <p:cBhvr additive="base">
                                        <p:cTn id="17" dur="500" fill="hold"/>
                                        <p:tgtEl>
                                          <p:spTgt spid="20489"/>
                                        </p:tgtEl>
                                        <p:attrNameLst>
                                          <p:attrName>ppt_x</p:attrName>
                                        </p:attrNameLst>
                                      </p:cBhvr>
                                      <p:tavLst>
                                        <p:tav tm="0">
                                          <p:val>
                                            <p:strVal val="#ppt_x"/>
                                          </p:val>
                                        </p:tav>
                                        <p:tav tm="100000">
                                          <p:val>
                                            <p:strVal val="#ppt_x"/>
                                          </p:val>
                                        </p:tav>
                                      </p:tavLst>
                                    </p:anim>
                                    <p:anim calcmode="lin" valueType="num">
                                      <p:cBhvr additive="base">
                                        <p:cTn id="18"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0487"/>
                                        </p:tgtEl>
                                        <p:attrNameLst>
                                          <p:attrName>style.visibility</p:attrName>
                                        </p:attrNameLst>
                                      </p:cBhvr>
                                      <p:to>
                                        <p:strVal val="visible"/>
                                      </p:to>
                                    </p:set>
                                    <p:anim calcmode="lin" valueType="num">
                                      <p:cBhvr additive="base">
                                        <p:cTn id="23" dur="500" fill="hold"/>
                                        <p:tgtEl>
                                          <p:spTgt spid="20487"/>
                                        </p:tgtEl>
                                        <p:attrNameLst>
                                          <p:attrName>ppt_x</p:attrName>
                                        </p:attrNameLst>
                                      </p:cBhvr>
                                      <p:tavLst>
                                        <p:tav tm="0">
                                          <p:val>
                                            <p:strVal val="#ppt_x"/>
                                          </p:val>
                                        </p:tav>
                                        <p:tav tm="100000">
                                          <p:val>
                                            <p:strVal val="#ppt_x"/>
                                          </p:val>
                                        </p:tav>
                                      </p:tavLst>
                                    </p:anim>
                                    <p:anim calcmode="lin" valueType="num">
                                      <p:cBhvr additive="base">
                                        <p:cTn id="24"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mph" presetSubtype="0" fill="hold" nodeType="clickEffect">
                                  <p:stCondLst>
                                    <p:cond delay="0"/>
                                  </p:stCondLst>
                                  <p:childTnLst>
                                    <p:animScale>
                                      <p:cBhvr>
                                        <p:cTn id="28" dur="2000" fill="hold"/>
                                        <p:tgtEl>
                                          <p:spTgt spid="204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 xmlns:p14="http://schemas.microsoft.com/office/powerpoint/2010/main" val="1812387461"/>
              </p:ext>
            </p:extLst>
          </p:nvPr>
        </p:nvGraphicFramePr>
        <p:xfrm>
          <a:off x="457200" y="274638"/>
          <a:ext cx="8186738" cy="143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3" name="Picture 2"/>
          <p:cNvPicPr>
            <a:picLocks noGrp="1" noChangeAspect="1" noChangeArrowheads="1"/>
          </p:cNvPicPr>
          <p:nvPr>
            <p:ph sz="quarter" idx="13"/>
          </p:nvPr>
        </p:nvPicPr>
        <p:blipFill>
          <a:blip r:embed="rId6">
            <a:extLst>
              <a:ext uri="{28A0092B-C50C-407E-A947-70E740481C1C}">
                <a14:useLocalDpi xmlns="" xmlns:a14="http://schemas.microsoft.com/office/drawing/2010/main" val="0"/>
              </a:ext>
            </a:extLst>
          </a:blip>
          <a:srcRect/>
          <a:stretch>
            <a:fillRect/>
          </a:stretch>
        </p:blipFill>
        <p:spPr>
          <a:xfrm>
            <a:off x="1115616" y="4413351"/>
            <a:ext cx="305593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22534" name="Picture 3"/>
          <p:cNvPicPr>
            <a:picLocks noGrp="1" noChangeAspect="1" noChangeArrowheads="1"/>
          </p:cNvPicPr>
          <p:nvPr>
            <p:ph sz="quarter" idx="14"/>
          </p:nvPr>
        </p:nvPicPr>
        <p:blipFill>
          <a:blip r:embed="rId7">
            <a:extLst>
              <a:ext uri="{28A0092B-C50C-407E-A947-70E740481C1C}">
                <a14:useLocalDpi xmlns="" xmlns:a14="http://schemas.microsoft.com/office/drawing/2010/main" val="0"/>
              </a:ext>
            </a:extLst>
          </a:blip>
          <a:srcRect/>
          <a:stretch>
            <a:fillRect/>
          </a:stretch>
        </p:blipFill>
        <p:spPr>
          <a:xfrm>
            <a:off x="6372200" y="2139130"/>
            <a:ext cx="2660832" cy="2004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22535" name="Picture 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79512" y="1988840"/>
            <a:ext cx="2592288" cy="2154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5"/>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784298" y="4437112"/>
            <a:ext cx="3380448" cy="2263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957196" y="1988840"/>
            <a:ext cx="3234795" cy="2154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7"/>
                                        </p:tgtEl>
                                        <p:attrNameLst>
                                          <p:attrName>style.visibility</p:attrName>
                                        </p:attrNameLst>
                                      </p:cBhvr>
                                      <p:to>
                                        <p:strVal val="visible"/>
                                      </p:to>
                                    </p:set>
                                    <p:anim calcmode="lin" valueType="num">
                                      <p:cBhvr additive="base">
                                        <p:cTn id="13" dur="500" fill="hold"/>
                                        <p:tgtEl>
                                          <p:spTgt spid="22537"/>
                                        </p:tgtEl>
                                        <p:attrNameLst>
                                          <p:attrName>ppt_x</p:attrName>
                                        </p:attrNameLst>
                                      </p:cBhvr>
                                      <p:tavLst>
                                        <p:tav tm="0">
                                          <p:val>
                                            <p:strVal val="#ppt_x"/>
                                          </p:val>
                                        </p:tav>
                                        <p:tav tm="100000">
                                          <p:val>
                                            <p:strVal val="#ppt_x"/>
                                          </p:val>
                                        </p:tav>
                                      </p:tavLst>
                                    </p:anim>
                                    <p:anim calcmode="lin" valueType="num">
                                      <p:cBhvr additive="base">
                                        <p:cTn id="14"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500" fill="hold"/>
                                        <p:tgtEl>
                                          <p:spTgt spid="22533"/>
                                        </p:tgtEl>
                                        <p:attrNameLst>
                                          <p:attrName>ppt_x</p:attrName>
                                        </p:attrNameLst>
                                      </p:cBhvr>
                                      <p:tavLst>
                                        <p:tav tm="0">
                                          <p:val>
                                            <p:strVal val="#ppt_x"/>
                                          </p:val>
                                        </p:tav>
                                        <p:tav tm="100000">
                                          <p:val>
                                            <p:strVal val="#ppt_x"/>
                                          </p:val>
                                        </p:tav>
                                      </p:tavLst>
                                    </p:anim>
                                    <p:anim calcmode="lin" valueType="num">
                                      <p:cBhvr additive="base">
                                        <p:cTn id="20"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additive="base">
                                        <p:cTn id="25" dur="500" fill="hold"/>
                                        <p:tgtEl>
                                          <p:spTgt spid="22534"/>
                                        </p:tgtEl>
                                        <p:attrNameLst>
                                          <p:attrName>ppt_x</p:attrName>
                                        </p:attrNameLst>
                                      </p:cBhvr>
                                      <p:tavLst>
                                        <p:tav tm="0">
                                          <p:val>
                                            <p:strVal val="#ppt_x"/>
                                          </p:val>
                                        </p:tav>
                                        <p:tav tm="100000">
                                          <p:val>
                                            <p:strVal val="#ppt_x"/>
                                          </p:val>
                                        </p:tav>
                                      </p:tavLst>
                                    </p:anim>
                                    <p:anim calcmode="lin" valueType="num">
                                      <p:cBhvr additive="base">
                                        <p:cTn id="2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6"/>
                                        </p:tgtEl>
                                        <p:attrNameLst>
                                          <p:attrName>style.visibility</p:attrName>
                                        </p:attrNameLst>
                                      </p:cBhvr>
                                      <p:to>
                                        <p:strVal val="visible"/>
                                      </p:to>
                                    </p:set>
                                    <p:anim calcmode="lin" valueType="num">
                                      <p:cBhvr additive="base">
                                        <p:cTn id="31" dur="500" fill="hold"/>
                                        <p:tgtEl>
                                          <p:spTgt spid="22536"/>
                                        </p:tgtEl>
                                        <p:attrNameLst>
                                          <p:attrName>ppt_x</p:attrName>
                                        </p:attrNameLst>
                                      </p:cBhvr>
                                      <p:tavLst>
                                        <p:tav tm="0">
                                          <p:val>
                                            <p:strVal val="#ppt_x"/>
                                          </p:val>
                                        </p:tav>
                                        <p:tav tm="100000">
                                          <p:val>
                                            <p:strVal val="#ppt_x"/>
                                          </p:val>
                                        </p:tav>
                                      </p:tavLst>
                                    </p:anim>
                                    <p:anim calcmode="lin" valueType="num">
                                      <p:cBhvr additive="base">
                                        <p:cTn id="32"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 xmlns:p14="http://schemas.microsoft.com/office/powerpoint/2010/main" val="2597712210"/>
              </p:ext>
            </p:extLst>
          </p:nvPr>
        </p:nvGraphicFramePr>
        <p:xfrm>
          <a:off x="457200" y="274638"/>
          <a:ext cx="8329613" cy="151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1" name="Picture 2"/>
          <p:cNvPicPr>
            <a:picLocks noGrp="1" noChangeAspect="1" noChangeArrowheads="1"/>
          </p:cNvPicPr>
          <p:nvPr>
            <p:ph sz="quarter" idx="1"/>
          </p:nvPr>
        </p:nvPicPr>
        <p:blipFill>
          <a:blip r:embed="rId6">
            <a:extLst>
              <a:ext uri="{28A0092B-C50C-407E-A947-70E740481C1C}">
                <a14:useLocalDpi xmlns="" xmlns:a14="http://schemas.microsoft.com/office/drawing/2010/main" val="0"/>
              </a:ext>
            </a:extLst>
          </a:blip>
          <a:stretch>
            <a:fillRect/>
          </a:stretch>
        </p:blipFill>
        <p:spPr>
          <a:xfrm>
            <a:off x="1619672" y="2204864"/>
            <a:ext cx="2220715" cy="1665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7413" name="Picture 4"/>
          <p:cNvPicPr>
            <a:picLocks noGrp="1" noChangeAspect="1" noChangeArrowheads="1"/>
          </p:cNvPicPr>
          <p:nvPr>
            <p:ph sz="quarter" idx="2"/>
          </p:nvPr>
        </p:nvPicPr>
        <p:blipFill>
          <a:blip r:embed="rId7">
            <a:extLst>
              <a:ext uri="{28A0092B-C50C-407E-A947-70E740481C1C}">
                <a14:useLocalDpi xmlns="" xmlns:a14="http://schemas.microsoft.com/office/drawing/2010/main" val="0"/>
              </a:ext>
            </a:extLst>
          </a:blip>
          <a:stretch>
            <a:fillRect/>
          </a:stretch>
        </p:blipFill>
        <p:spPr>
          <a:xfrm>
            <a:off x="5580112" y="2132856"/>
            <a:ext cx="2498601" cy="1883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7412" name="Picture 3"/>
          <p:cNvPicPr>
            <a:picLocks noGrp="1" noChangeAspect="1" noChangeArrowheads="1"/>
          </p:cNvPicPr>
          <p:nvPr>
            <p:ph sz="quarter" idx="3"/>
          </p:nvPr>
        </p:nvPicPr>
        <p:blipFill>
          <a:blip r:embed="rId8">
            <a:extLst>
              <a:ext uri="{28A0092B-C50C-407E-A947-70E740481C1C}">
                <a14:useLocalDpi xmlns="" xmlns:a14="http://schemas.microsoft.com/office/drawing/2010/main" val="0"/>
              </a:ext>
            </a:extLst>
          </a:blip>
          <a:stretch>
            <a:fillRect/>
          </a:stretch>
        </p:blipFill>
        <p:spPr>
          <a:xfrm>
            <a:off x="1167640" y="4786322"/>
            <a:ext cx="2812872" cy="142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7414" name="Picture 5"/>
          <p:cNvPicPr>
            <a:picLocks noGrp="1" noChangeAspect="1" noChangeArrowheads="1"/>
          </p:cNvPicPr>
          <p:nvPr>
            <p:ph sz="quarter" idx="4"/>
          </p:nvPr>
        </p:nvPicPr>
        <p:blipFill>
          <a:blip r:embed="rId9">
            <a:extLst>
              <a:ext uri="{28A0092B-C50C-407E-A947-70E740481C1C}">
                <a14:useLocalDpi xmlns="" xmlns:a14="http://schemas.microsoft.com/office/drawing/2010/main" val="0"/>
              </a:ext>
            </a:extLst>
          </a:blip>
          <a:stretch>
            <a:fillRect/>
          </a:stretch>
        </p:blipFill>
        <p:spPr>
          <a:xfrm>
            <a:off x="5508104" y="4509120"/>
            <a:ext cx="2592288" cy="1954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ssolve">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dissolve">
                                      <p:cBhvr>
                                        <p:cTn id="12" dur="5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nodeType="clickEffect">
                                  <p:stCondLst>
                                    <p:cond delay="0"/>
                                  </p:stCondLst>
                                  <p:childTnLst>
                                    <p:animScale>
                                      <p:cBhvr>
                                        <p:cTn id="16" dur="2000" fill="hold"/>
                                        <p:tgtEl>
                                          <p:spTgt spid="17414"/>
                                        </p:tgtEl>
                                      </p:cBhvr>
                                      <p:by x="150000" y="15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fill="hold" nodeType="clickEffect">
                                  <p:stCondLst>
                                    <p:cond delay="0"/>
                                  </p:stCondLst>
                                  <p:childTnLst>
                                    <p:animScale>
                                      <p:cBhvr>
                                        <p:cTn id="20" dur="2000" fill="hold"/>
                                        <p:tgtEl>
                                          <p:spTgt spid="174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2280872206"/>
              </p:ext>
            </p:extLst>
          </p:nvPr>
        </p:nvGraphicFramePr>
        <p:xfrm>
          <a:off x="431985" y="260648"/>
          <a:ext cx="8591550" cy="106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Rectangle 3"/>
          <p:cNvSpPr>
            <a:spLocks noGrp="1" noChangeArrowheads="1"/>
          </p:cNvSpPr>
          <p:nvPr>
            <p:ph sz="quarter" idx="13"/>
          </p:nvPr>
        </p:nvSpPr>
        <p:spPr>
          <a:xfrm>
            <a:off x="467544" y="1412776"/>
            <a:ext cx="8568952" cy="4968552"/>
          </a:xfrm>
        </p:spPr>
        <p:txBody>
          <a:bodyPr/>
          <a:lstStyle/>
          <a:p>
            <a:pPr eaLnBrk="1" hangingPunct="1">
              <a:defRPr/>
            </a:pPr>
            <a:r>
              <a:rPr lang="fr-FR" dirty="0" smtClean="0"/>
              <a:t>Peler les poivrons</a:t>
            </a:r>
          </a:p>
          <a:p>
            <a:pPr eaLnBrk="1" hangingPunct="1">
              <a:defRPr/>
            </a:pPr>
            <a:endParaRPr lang="fr-FR" dirty="0" smtClean="0"/>
          </a:p>
          <a:p>
            <a:pPr eaLnBrk="1" hangingPunct="1">
              <a:defRPr/>
            </a:pPr>
            <a:r>
              <a:rPr lang="fr-FR" dirty="0" smtClean="0"/>
              <a:t>Peler les tomates</a:t>
            </a:r>
          </a:p>
        </p:txBody>
      </p:sp>
      <p:pic>
        <p:nvPicPr>
          <p:cNvPr id="8196" name="Рисунок 3" descr="264849.jpg"/>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5072066" y="1928802"/>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7" name="Рисунок 6" descr="4463969955_9ffcc3a051.jp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539552" y="3140968"/>
            <a:ext cx="4355976" cy="3063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blinds(horizontal)">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1494577938"/>
              </p:ext>
            </p:extLst>
          </p:nvPr>
        </p:nvGraphicFramePr>
        <p:xfrm>
          <a:off x="251521" y="228600"/>
          <a:ext cx="8678168" cy="14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Rectangle 3"/>
          <p:cNvSpPr>
            <a:spLocks noGrp="1" noChangeArrowheads="1"/>
          </p:cNvSpPr>
          <p:nvPr>
            <p:ph sz="quarter" idx="13"/>
          </p:nvPr>
        </p:nvSpPr>
        <p:spPr>
          <a:xfrm>
            <a:off x="303782" y="1951695"/>
            <a:ext cx="1894905" cy="525736"/>
          </a:xfrm>
        </p:spPr>
        <p:txBody>
          <a:bodyPr>
            <a:noAutofit/>
          </a:bodyPr>
          <a:lstStyle/>
          <a:p>
            <a:pPr marL="0" indent="0">
              <a:buNone/>
              <a:defRPr/>
            </a:pPr>
            <a:r>
              <a:rPr lang="fr-FR" sz="2800" dirty="0" smtClean="0">
                <a:solidFill>
                  <a:schemeClr val="tx1"/>
                </a:solidFill>
                <a:latin typeface="Arial" pitchFamily="34" charset="0"/>
                <a:cs typeface="Arial" pitchFamily="34" charset="0"/>
              </a:rPr>
              <a:t>Nageoires</a:t>
            </a:r>
          </a:p>
          <a:p>
            <a:pPr marL="0" indent="0">
              <a:buNone/>
              <a:defRPr/>
            </a:pPr>
            <a:endParaRPr lang="fr-FR" sz="2400" dirty="0" smtClean="0">
              <a:latin typeface="Arial" pitchFamily="34" charset="0"/>
              <a:cs typeface="Arial" pitchFamily="34" charset="0"/>
            </a:endParaRPr>
          </a:p>
        </p:txBody>
      </p:sp>
      <p:pic>
        <p:nvPicPr>
          <p:cNvPr id="5" name="Рисунок 4" descr="poisson - NAGEOIRE.JP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2286000" y="2214563"/>
            <a:ext cx="6586538" cy="439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3783" y="2493703"/>
            <a:ext cx="16684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t>Queue</a:t>
            </a:r>
            <a:endParaRPr lang="ru-RU" sz="2800" dirty="0"/>
          </a:p>
        </p:txBody>
      </p:sp>
      <p:pic>
        <p:nvPicPr>
          <p:cNvPr id="7" name="Рисунок 6" descr="poisson - QUEUE.JPG"/>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2286000" y="2143125"/>
            <a:ext cx="6586538" cy="439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03783" y="3140968"/>
            <a:ext cx="177299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dirty="0" smtClean="0"/>
              <a:t>Écaille</a:t>
            </a:r>
            <a:endParaRPr lang="fr-FR" sz="2800" dirty="0"/>
          </a:p>
          <a:p>
            <a:pPr eaLnBrk="1" hangingPunct="1"/>
            <a:r>
              <a:rPr lang="fr-FR" sz="2800" dirty="0"/>
              <a:t>barbe</a:t>
            </a:r>
            <a:endParaRPr lang="ru-RU" sz="2800" dirty="0"/>
          </a:p>
        </p:txBody>
      </p:sp>
      <p:pic>
        <p:nvPicPr>
          <p:cNvPr id="9" name="Рисунок 8" descr="poisson - ECAILLE.JPG"/>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2357438" y="2143125"/>
            <a:ext cx="65151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Рисунок 9" descr="poisson.JPG"/>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2198688" y="2214563"/>
            <a:ext cx="6643688"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Рисунок 10" descr="poisson.bmp"/>
          <p:cNvPicPr>
            <a:picLocks noChangeAspect="1"/>
          </p:cNvPicPr>
          <p:nvPr/>
        </p:nvPicPr>
        <p:blipFill>
          <a:blip r:embed="rId11">
            <a:extLst>
              <a:ext uri="{28A0092B-C50C-407E-A947-70E740481C1C}">
                <a14:useLocalDpi xmlns="" xmlns:a14="http://schemas.microsoft.com/office/drawing/2010/main" val="0"/>
              </a:ext>
            </a:extLst>
          </a:blip>
          <a:srcRect/>
          <a:stretch>
            <a:fillRect/>
          </a:stretch>
        </p:blipFill>
        <p:spPr bwMode="auto">
          <a:xfrm>
            <a:off x="2168526" y="2500313"/>
            <a:ext cx="6704012" cy="395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nodeType="clickEffect">
                                  <p:stCondLst>
                                    <p:cond delay="0"/>
                                  </p:stCondLst>
                                  <p:childTnLst>
                                    <p:anim calcmode="lin" valueType="num">
                                      <p:cBhvr additive="base">
                                        <p:cTn id="54" dur="500"/>
                                        <p:tgtEl>
                                          <p:spTgt spid="9"/>
                                        </p:tgtEl>
                                        <p:attrNameLst>
                                          <p:attrName>ppt_x</p:attrName>
                                        </p:attrNameLst>
                                      </p:cBhvr>
                                      <p:tavLst>
                                        <p:tav tm="0">
                                          <p:val>
                                            <p:strVal val="ppt_x"/>
                                          </p:val>
                                        </p:tav>
                                        <p:tav tm="100000">
                                          <p:val>
                                            <p:strVal val="ppt_x"/>
                                          </p:val>
                                        </p:tav>
                                      </p:tavLst>
                                    </p:anim>
                                    <p:anim calcmode="lin" valueType="num">
                                      <p:cBhvr additive="base">
                                        <p:cTn id="55" dur="500"/>
                                        <p:tgtEl>
                                          <p:spTgt spid="9"/>
                                        </p:tgtEl>
                                        <p:attrNameLst>
                                          <p:attrName>ppt_y</p:attrName>
                                        </p:attrNameLst>
                                      </p:cBhvr>
                                      <p:tavLst>
                                        <p:tav tm="0">
                                          <p:val>
                                            <p:strVal val="ppt_y"/>
                                          </p:val>
                                        </p:tav>
                                        <p:tav tm="100000">
                                          <p:val>
                                            <p:strVal val="1+ppt_h/2"/>
                                          </p:val>
                                        </p:tav>
                                      </p:tavLst>
                                    </p:anim>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 xmlns:p14="http://schemas.microsoft.com/office/powerpoint/2010/main" val="1128499088"/>
              </p:ext>
            </p:extLst>
          </p:nvPr>
        </p:nvGraphicFramePr>
        <p:xfrm>
          <a:off x="179512" y="116632"/>
          <a:ext cx="8688263" cy="1178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8" name="Picture 2"/>
          <p:cNvPicPr>
            <a:picLocks noGrp="1" noChangeAspect="1" noChangeArrowheads="1"/>
          </p:cNvPicPr>
          <p:nvPr>
            <p:ph sz="quarter" idx="13"/>
          </p:nvPr>
        </p:nvPicPr>
        <p:blipFill rotWithShape="1">
          <a:blip r:embed="rId6">
            <a:extLst>
              <a:ext uri="{28A0092B-C50C-407E-A947-70E740481C1C}">
                <a14:useLocalDpi xmlns="" xmlns:a14="http://schemas.microsoft.com/office/drawing/2010/main" val="0"/>
              </a:ext>
            </a:extLst>
          </a:blip>
          <a:srcRect l="7622" t="-268" r="-1171" b="208"/>
          <a:stretch/>
        </p:blipFill>
        <p:spPr>
          <a:xfrm>
            <a:off x="107504" y="4077891"/>
            <a:ext cx="2251075" cy="2664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5" name="Picture 4"/>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364088" y="1684835"/>
            <a:ext cx="3245377"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29401" y="3963313"/>
            <a:ext cx="3714750" cy="2786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57189" y="1437953"/>
            <a:ext cx="4636647" cy="2494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475857" y="4428060"/>
            <a:ext cx="2533408" cy="2247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blinds(horizontal)">
                                      <p:cBhvr>
                                        <p:cTn id="12" dur="500"/>
                                        <p:tgtEl>
                                          <p:spTgt spid="45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5058"/>
                                        </p:tgtEl>
                                        <p:attrNameLst>
                                          <p:attrName>style.visibility</p:attrName>
                                        </p:attrNameLst>
                                      </p:cBhvr>
                                      <p:to>
                                        <p:strVal val="visible"/>
                                      </p:to>
                                    </p:set>
                                    <p:anim calcmode="lin" valueType="num">
                                      <p:cBhvr additive="base">
                                        <p:cTn id="17" dur="500" fill="hold"/>
                                        <p:tgtEl>
                                          <p:spTgt spid="45058"/>
                                        </p:tgtEl>
                                        <p:attrNameLst>
                                          <p:attrName>ppt_x</p:attrName>
                                        </p:attrNameLst>
                                      </p:cBhvr>
                                      <p:tavLst>
                                        <p:tav tm="0">
                                          <p:val>
                                            <p:strVal val="#ppt_x"/>
                                          </p:val>
                                        </p:tav>
                                        <p:tav tm="100000">
                                          <p:val>
                                            <p:strVal val="#ppt_x"/>
                                          </p:val>
                                        </p:tav>
                                      </p:tavLst>
                                    </p:anim>
                                    <p:anim calcmode="lin" valueType="num">
                                      <p:cBhvr additive="base">
                                        <p:cTn id="1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5062"/>
                                        </p:tgtEl>
                                        <p:attrNameLst>
                                          <p:attrName>style.visibility</p:attrName>
                                        </p:attrNameLst>
                                      </p:cBhvr>
                                      <p:to>
                                        <p:strVal val="visible"/>
                                      </p:to>
                                    </p:set>
                                    <p:animEffect transition="in" filter="blinds(horizontal)">
                                      <p:cBhvr>
                                        <p:cTn id="23" dur="500"/>
                                        <p:tgtEl>
                                          <p:spTgt spid="450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5059"/>
                                        </p:tgtEl>
                                        <p:attrNameLst>
                                          <p:attrName>style.visibility</p:attrName>
                                        </p:attrNameLst>
                                      </p:cBhvr>
                                      <p:to>
                                        <p:strVal val="visible"/>
                                      </p:to>
                                    </p:set>
                                    <p:animEffect transition="in" filter="blinds(horizontal)">
                                      <p:cBhvr>
                                        <p:cTn id="28"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3125147987"/>
              </p:ext>
            </p:extLst>
          </p:nvPr>
        </p:nvGraphicFramePr>
        <p:xfrm>
          <a:off x="276225" y="228600"/>
          <a:ext cx="8591550" cy="106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6"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214688" y="2714625"/>
            <a:ext cx="2011362" cy="1500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42938" y="4357688"/>
            <a:ext cx="2203450" cy="1643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357813" y="4357688"/>
            <a:ext cx="2108200" cy="1571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9" name="Picture 7"/>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00826" y="1857364"/>
            <a:ext cx="2108200" cy="1571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0" name="Picture 8"/>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1000125" y="2214563"/>
            <a:ext cx="1384300" cy="1214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blinds(horizontal)">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linds(horizontal)">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blinds(horizontal)">
                                      <p:cBhvr>
                                        <p:cTn id="17" dur="500"/>
                                        <p:tgtEl>
                                          <p:spTgt spid="133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9"/>
                                        </p:tgtEl>
                                        <p:attrNameLst>
                                          <p:attrName>style.visibility</p:attrName>
                                        </p:attrNameLst>
                                      </p:cBhvr>
                                      <p:to>
                                        <p:strVal val="visible"/>
                                      </p:to>
                                    </p:set>
                                    <p:animEffect transition="in" filter="blinds(horizontal)">
                                      <p:cBhvr>
                                        <p:cTn id="22" dur="500"/>
                                        <p:tgtEl>
                                          <p:spTgt spid="133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blinds(horizontal)">
                                      <p:cBhvr>
                                        <p:cTn id="27" dur="500"/>
                                        <p:tgtEl>
                                          <p:spTgt spid="133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17"/>
                                        </p:tgtEl>
                                        <p:attrNameLst>
                                          <p:attrName>style.visibility</p:attrName>
                                        </p:attrNameLst>
                                      </p:cBhvr>
                                      <p:to>
                                        <p:strVal val="visible"/>
                                      </p:to>
                                    </p:set>
                                    <p:animEffect transition="in" filter="blinds(horizontal)">
                                      <p:cBhvr>
                                        <p:cTn id="32" dur="500"/>
                                        <p:tgtEl>
                                          <p:spTgt spid="133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18"/>
                                        </p:tgtEl>
                                        <p:attrNameLst>
                                          <p:attrName>style.visibility</p:attrName>
                                        </p:attrNameLst>
                                      </p:cBhvr>
                                      <p:to>
                                        <p:strVal val="visible"/>
                                      </p:to>
                                    </p:set>
                                    <p:animEffect transition="in" filter="blinds(horizontal)">
                                      <p:cBhvr>
                                        <p:cTn id="3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2236527620"/>
              </p:ext>
            </p:extLst>
          </p:nvPr>
        </p:nvGraphicFramePr>
        <p:xfrm>
          <a:off x="276225" y="228600"/>
          <a:ext cx="8591550" cy="1066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5" name="Picture 8" descr="C:\Documents and Settings\Vladimir\Рабочий стол\Dobek для чист\Dobek для чист\картинки\Картинки\330.jpg"/>
          <p:cNvPicPr>
            <a:picLocks noGrp="1" noChangeAspect="1" noChangeArrowheads="1"/>
          </p:cNvPicPr>
          <p:nvPr>
            <p:ph sz="quarter" idx="13"/>
          </p:nvPr>
        </p:nvPicPr>
        <p:blipFill>
          <a:blip r:embed="rId7">
            <a:extLst>
              <a:ext uri="{28A0092B-C50C-407E-A947-70E740481C1C}">
                <a14:useLocalDpi xmlns="" xmlns:a14="http://schemas.microsoft.com/office/drawing/2010/main" val="0"/>
              </a:ext>
            </a:extLst>
          </a:blip>
          <a:srcRect/>
          <a:stretch>
            <a:fillRect/>
          </a:stretch>
        </p:blipFill>
        <p:spPr>
          <a:xfrm>
            <a:off x="211202" y="2060848"/>
            <a:ext cx="4645010" cy="36004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5363" name="Picture 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48064" y="1700808"/>
            <a:ext cx="2670175" cy="1990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929058" y="4214818"/>
            <a:ext cx="3160713" cy="235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linds(horizontal)">
                                      <p:cBhvr>
                                        <p:cTn id="12" dur="500"/>
                                        <p:tgtEl>
                                          <p:spTgt spid="153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mph" presetSubtype="1" nodeType="clickEffect">
                                  <p:stCondLst>
                                    <p:cond delay="0"/>
                                  </p:stCondLst>
                                  <p:childTnLst>
                                    <p:set>
                                      <p:cBhvr override="childStyle">
                                        <p:cTn id="16" dur="indefinite"/>
                                        <p:tgtEl>
                                          <p:spTgt spid="15365"/>
                                        </p:tgtEl>
                                        <p:attrNameLst>
                                          <p:attrName>style.fontStyle</p:attrName>
                                        </p:attrNameLst>
                                      </p:cBhvr>
                                      <p:to>
                                        <p:strVal val="normal"/>
                                      </p:to>
                                    </p:set>
                                    <p:set>
                                      <p:cBhvr override="childStyle">
                                        <p:cTn id="17" dur="indefinite"/>
                                        <p:tgtEl>
                                          <p:spTgt spid="15365"/>
                                        </p:tgtEl>
                                        <p:attrNameLst>
                                          <p:attrName>style.fontWeight</p:attrName>
                                        </p:attrNameLst>
                                      </p:cBhvr>
                                      <p:to>
                                        <p:strVal val="bold"/>
                                      </p:to>
                                    </p:set>
                                    <p:set>
                                      <p:cBhvr override="childStyle">
                                        <p:cTn id="18" dur="indefinite"/>
                                        <p:tgtEl>
                                          <p:spTgt spid="15365"/>
                                        </p:tgtEl>
                                        <p:attrNameLst>
                                          <p:attrName>style.textDecorationUnderline</p:attrName>
                                        </p:attrNameLst>
                                      </p:cBhvr>
                                      <p:to>
                                        <p:strVal val="fals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fill="hold" nodeType="clickEffect">
                                  <p:stCondLst>
                                    <p:cond delay="0"/>
                                  </p:stCondLst>
                                  <p:childTnLst>
                                    <p:animScale>
                                      <p:cBhvr>
                                        <p:cTn id="22" dur="2000" fill="hold"/>
                                        <p:tgtEl>
                                          <p:spTgt spid="1536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 xmlns:p14="http://schemas.microsoft.com/office/powerpoint/2010/main" val="1042814532"/>
              </p:ext>
            </p:extLst>
          </p:nvPr>
        </p:nvGraphicFramePr>
        <p:xfrm>
          <a:off x="251520" y="260648"/>
          <a:ext cx="859155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8" name="Picture 2" descr="E:\Dobek для чист\картинки\fish_light_18.jpg"/>
          <p:cNvPicPr>
            <a:picLocks noGrp="1" noChangeAspect="1" noChangeArrowheads="1"/>
          </p:cNvPicPr>
          <p:nvPr>
            <p:ph sz="quarter" idx="13"/>
          </p:nvPr>
        </p:nvPicPr>
        <p:blipFill>
          <a:blip r:embed="rId6">
            <a:extLst>
              <a:ext uri="{28A0092B-C50C-407E-A947-70E740481C1C}">
                <a14:useLocalDpi xmlns="" xmlns:a14="http://schemas.microsoft.com/office/drawing/2010/main" val="0"/>
              </a:ext>
            </a:extLst>
          </a:blip>
          <a:srcRect/>
          <a:stretch>
            <a:fillRect/>
          </a:stretch>
        </p:blipFill>
        <p:spPr>
          <a:xfrm>
            <a:off x="398269" y="1484784"/>
            <a:ext cx="3786188" cy="2664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6390" name="Picture 3" descr="E:\Dobek для чист\картинки\fish_light_19.jpg"/>
          <p:cNvPicPr>
            <a:picLocks noGrp="1" noChangeAspect="1" noChangeArrowheads="1"/>
          </p:cNvPicPr>
          <p:nvPr>
            <p:ph sz="quarter" idx="14"/>
          </p:nvPr>
        </p:nvPicPr>
        <p:blipFill>
          <a:blip r:embed="rId7">
            <a:extLst>
              <a:ext uri="{28A0092B-C50C-407E-A947-70E740481C1C}">
                <a14:useLocalDpi xmlns="" xmlns:a14="http://schemas.microsoft.com/office/drawing/2010/main" val="0"/>
              </a:ext>
            </a:extLst>
          </a:blip>
          <a:srcRect/>
          <a:stretch>
            <a:fillRect/>
          </a:stretch>
        </p:blipFill>
        <p:spPr>
          <a:xfrm>
            <a:off x="4644008" y="1484784"/>
            <a:ext cx="4041775" cy="269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6391" name="Picture 7" descr="C:\Documents and Settings\Vladimir\Рабочий стол\Dobek для чист\Dobek для чист\картинки\Картинки\50510661_gorbusha_farsh_v_teste_022.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771800" y="4301196"/>
            <a:ext cx="3213546" cy="2409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blinds(horizontal)">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blinds(horizontal)">
                                      <p:cBhvr>
                                        <p:cTn id="1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fr-FR" sz="3600" dirty="0" smtClean="0"/>
              <a:t>Blondir : </a:t>
            </a:r>
            <a:r>
              <a:rPr lang="fr-FR" sz="1800" dirty="0" smtClean="0"/>
              <a:t>Colorer légèrement la substance en la faisant rissoler doucement dans un corps gras</a:t>
            </a:r>
            <a:br>
              <a:rPr lang="fr-FR" sz="1800" dirty="0" smtClean="0"/>
            </a:br>
            <a:endParaRPr lang="fr-FR" sz="1800" dirty="0" smtClean="0"/>
          </a:p>
        </p:txBody>
      </p:sp>
      <p:sp>
        <p:nvSpPr>
          <p:cNvPr id="17411" name="Rectangle 3"/>
          <p:cNvSpPr>
            <a:spLocks noGrp="1" noChangeArrowheads="1"/>
          </p:cNvSpPr>
          <p:nvPr>
            <p:ph sz="quarter" idx="13"/>
          </p:nvPr>
        </p:nvSpPr>
        <p:spPr/>
        <p:txBody>
          <a:bodyPr/>
          <a:lstStyle/>
          <a:p>
            <a:pPr eaLnBrk="1" hangingPunct="1">
              <a:defRPr/>
            </a:pPr>
            <a:r>
              <a:rPr lang="fr-FR" dirty="0" smtClean="0"/>
              <a:t>L’opération concerne surtout les oignons et les échalotes, mais on blondit également la farine dans le beurre fondu pour confectionner un roux blond</a:t>
            </a:r>
          </a:p>
        </p:txBody>
      </p:sp>
      <p:pic>
        <p:nvPicPr>
          <p:cNvPr id="11268" name="Рисунок 3" descr="tatin_abricots_miel_3.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42938" y="4000500"/>
            <a:ext cx="2476500" cy="1857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Рисунок 4" descr="i.jpe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000625" y="3643313"/>
            <a:ext cx="3436938"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ssolve">
                                      <p:cBhvr>
                                        <p:cTn id="12" dur="5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dissolve">
                                      <p:cBhvr>
                                        <p:cTn id="1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1344304381"/>
              </p:ext>
            </p:extLst>
          </p:nvPr>
        </p:nvGraphicFramePr>
        <p:xfrm>
          <a:off x="179512" y="228600"/>
          <a:ext cx="8640960" cy="1334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6" name="Picture 8"/>
          <p:cNvPicPr>
            <a:picLocks noGrp="1" noChangeAspect="1" noChangeArrowheads="1"/>
          </p:cNvPicPr>
          <p:nvPr>
            <p:ph sz="quarter" idx="13"/>
          </p:nvPr>
        </p:nvPicPr>
        <p:blipFill>
          <a:blip r:embed="rId6">
            <a:extLst>
              <a:ext uri="{28A0092B-C50C-407E-A947-70E740481C1C}">
                <a14:useLocalDpi xmlns="" xmlns:a14="http://schemas.microsoft.com/office/drawing/2010/main" val="0"/>
              </a:ext>
            </a:extLst>
          </a:blip>
          <a:srcRect/>
          <a:stretch>
            <a:fillRect/>
          </a:stretch>
        </p:blipFill>
        <p:spPr>
          <a:xfrm>
            <a:off x="776916" y="1782019"/>
            <a:ext cx="2880320" cy="2133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0243" name="Рисунок 3" descr="carbo3.jp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4788024" y="1772816"/>
            <a:ext cx="3193862"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4" name="Рисунок 4" descr="robf12.jpg"/>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4767198" y="4231971"/>
            <a:ext cx="3214688" cy="2411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Рисунок 5" descr="Rizotto.jpg"/>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755576" y="4226216"/>
            <a:ext cx="2880320"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linds(horizontal)">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 xmlns:p14="http://schemas.microsoft.com/office/powerpoint/2010/main" val="2032082857"/>
              </p:ext>
            </p:extLst>
          </p:nvPr>
        </p:nvGraphicFramePr>
        <p:xfrm>
          <a:off x="1708742" y="188640"/>
          <a:ext cx="5256584"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Rectangle 4"/>
          <p:cNvSpPr>
            <a:spLocks noGrp="1" noChangeArrowheads="1"/>
          </p:cNvSpPr>
          <p:nvPr>
            <p:ph type="subTitle" idx="1"/>
          </p:nvPr>
        </p:nvSpPr>
        <p:spPr>
          <a:xfrm>
            <a:off x="357188" y="873106"/>
            <a:ext cx="8518747" cy="523220"/>
          </a:xfrm>
          <a:noFill/>
          <a:extLst>
            <a:ext uri="{909E8E84-426E-40DD-AFC4-6F175D3DCCD1}">
              <a14:hiddenFill xmlns="" xmlns:a14="http://schemas.microsoft.com/office/drawing/2010/main">
                <a:solidFill>
                  <a:srgbClr val="FFFFFF"/>
                </a:solidFill>
              </a14:hiddenFill>
            </a:ext>
          </a:extLst>
        </p:spPr>
        <p:txBody>
          <a:bodyPr wrap="square" anchor="ctr">
            <a:spAutoFit/>
          </a:bodyPr>
          <a:lstStyle/>
          <a:p>
            <a:pPr algn="l">
              <a:spcBef>
                <a:spcPct val="0"/>
              </a:spcBef>
              <a:buClrTx/>
              <a:buFontTx/>
              <a:buNone/>
            </a:pPr>
            <a:r>
              <a:rPr lang="fr-FR" sz="1400" b="1" dirty="0" smtClean="0">
                <a:solidFill>
                  <a:schemeClr val="tx1"/>
                </a:solidFill>
                <a:effectLst/>
                <a:latin typeface="Times New Roman" pitchFamily="18" charset="0"/>
                <a:ea typeface="Calibri" pitchFamily="34" charset="0"/>
                <a:cs typeface="Times New Roman" pitchFamily="18" charset="0"/>
              </a:rPr>
              <a:t>1 - équeuter les haricots verts et les plonger dans une casserole d’eau bouillante additionnée du sel</a:t>
            </a:r>
          </a:p>
        </p:txBody>
      </p:sp>
      <p:sp>
        <p:nvSpPr>
          <p:cNvPr id="5" name="TextBox 4"/>
          <p:cNvSpPr txBox="1">
            <a:spLocks noChangeArrowheads="1"/>
          </p:cNvSpPr>
          <p:nvPr/>
        </p:nvSpPr>
        <p:spPr bwMode="auto">
          <a:xfrm>
            <a:off x="362178" y="1354137"/>
            <a:ext cx="8513757"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dirty="0">
                <a:latin typeface="Times New Roman" pitchFamily="18" charset="0"/>
                <a:cs typeface="Times New Roman" pitchFamily="18" charset="0"/>
              </a:rPr>
              <a:t>2 - Dans l’eau de cuisson des haricots, plonger les tomates pour 30 secondes. Les rafraîchir, les peler, les épépiner, les couper en quartiers et les réserver dans le bol  </a:t>
            </a:r>
            <a:endParaRPr lang="ru-RU" sz="1400" b="1" dirty="0">
              <a:latin typeface="Times New Roman" pitchFamily="18" charset="0"/>
              <a:cs typeface="Times New Roman" pitchFamily="18" charset="0"/>
            </a:endParaRPr>
          </a:p>
          <a:p>
            <a:pPr eaLnBrk="1" hangingPunct="1"/>
            <a:endParaRPr lang="ru-RU" b="1" dirty="0"/>
          </a:p>
        </p:txBody>
      </p:sp>
      <p:sp>
        <p:nvSpPr>
          <p:cNvPr id="6" name="TextBox 5"/>
          <p:cNvSpPr txBox="1">
            <a:spLocks noChangeArrowheads="1"/>
          </p:cNvSpPr>
          <p:nvPr/>
        </p:nvSpPr>
        <p:spPr bwMode="auto">
          <a:xfrm>
            <a:off x="355584" y="2001578"/>
            <a:ext cx="85725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dirty="0">
                <a:latin typeface="Times New Roman" pitchFamily="18" charset="0"/>
                <a:cs typeface="Times New Roman" pitchFamily="18" charset="0"/>
              </a:rPr>
              <a:t>3 - Débarrasser des poivrons de leurs pépins et des parties intérieures blanches. Les détailler en lanières</a:t>
            </a:r>
            <a:endParaRPr lang="ru-RU" sz="1400" b="1" dirty="0">
              <a:latin typeface="Times New Roman" pitchFamily="18" charset="0"/>
              <a:cs typeface="Times New Roman" pitchFamily="18" charset="0"/>
            </a:endParaRPr>
          </a:p>
        </p:txBody>
      </p:sp>
      <p:sp>
        <p:nvSpPr>
          <p:cNvPr id="10" name="TextBox 9"/>
          <p:cNvSpPr txBox="1">
            <a:spLocks noChangeArrowheads="1"/>
          </p:cNvSpPr>
          <p:nvPr/>
        </p:nvSpPr>
        <p:spPr bwMode="auto">
          <a:xfrm>
            <a:off x="355584" y="2489336"/>
            <a:ext cx="31448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dirty="0" smtClean="0">
                <a:latin typeface="Times New Roman" pitchFamily="18" charset="0"/>
                <a:cs typeface="Times New Roman" pitchFamily="18" charset="0"/>
              </a:rPr>
              <a:t>4 </a:t>
            </a:r>
            <a:r>
              <a:rPr lang="fr-FR" sz="1400" b="1" dirty="0">
                <a:latin typeface="Times New Roman" pitchFamily="18" charset="0"/>
                <a:cs typeface="Times New Roman" pitchFamily="18" charset="0"/>
              </a:rPr>
              <a:t>- égoutter  le thon et les anchois</a:t>
            </a:r>
            <a:endParaRPr lang="ru-RU" sz="1400" b="1" dirty="0">
              <a:latin typeface="Times New Roman" pitchFamily="18" charset="0"/>
              <a:cs typeface="Times New Roman" pitchFamily="18" charset="0"/>
            </a:endParaRPr>
          </a:p>
        </p:txBody>
      </p:sp>
      <p:sp>
        <p:nvSpPr>
          <p:cNvPr id="13" name="TextBox 12"/>
          <p:cNvSpPr txBox="1">
            <a:spLocks noChangeArrowheads="1"/>
          </p:cNvSpPr>
          <p:nvPr/>
        </p:nvSpPr>
        <p:spPr bwMode="auto">
          <a:xfrm>
            <a:off x="355584" y="2924944"/>
            <a:ext cx="9178801"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dirty="0" smtClean="0">
                <a:latin typeface="Times New Roman" pitchFamily="18" charset="0"/>
                <a:cs typeface="Times New Roman" pitchFamily="18" charset="0"/>
              </a:rPr>
              <a:t>5 </a:t>
            </a:r>
            <a:r>
              <a:rPr lang="fr-FR" sz="1400" b="1" dirty="0">
                <a:latin typeface="Times New Roman" pitchFamily="18" charset="0"/>
                <a:cs typeface="Times New Roman" pitchFamily="18" charset="0"/>
              </a:rPr>
              <a:t>- émincer le fenouil en lamelles et l’oignon en rondelles, peler le concombre et le couper </a:t>
            </a:r>
          </a:p>
          <a:p>
            <a:pPr eaLnBrk="1" hangingPunct="1"/>
            <a:r>
              <a:rPr lang="fr-FR" sz="1400" b="1" dirty="0">
                <a:latin typeface="Times New Roman" pitchFamily="18" charset="0"/>
                <a:cs typeface="Times New Roman" pitchFamily="18" charset="0"/>
              </a:rPr>
              <a:t>       en tranches. </a:t>
            </a:r>
            <a:endParaRPr lang="ru-RU" sz="1400" b="1" dirty="0">
              <a:latin typeface="Times New Roman" pitchFamily="18" charset="0"/>
              <a:cs typeface="Times New Roman" pitchFamily="18" charset="0"/>
            </a:endParaRPr>
          </a:p>
          <a:p>
            <a:pPr eaLnBrk="1" hangingPunct="1"/>
            <a:r>
              <a:rPr lang="fr-FR" sz="1400" b="1" dirty="0">
                <a:latin typeface="Times New Roman" pitchFamily="18" charset="0"/>
                <a:cs typeface="Times New Roman" pitchFamily="18" charset="0"/>
              </a:rPr>
              <a:t>  </a:t>
            </a:r>
            <a:endParaRPr lang="ru-RU" sz="1400" b="1" dirty="0">
              <a:latin typeface="Times New Roman" pitchFamily="18" charset="0"/>
              <a:cs typeface="Times New Roman" pitchFamily="18" charset="0"/>
            </a:endParaRPr>
          </a:p>
        </p:txBody>
      </p:sp>
      <p:sp>
        <p:nvSpPr>
          <p:cNvPr id="14" name="TextBox 13"/>
          <p:cNvSpPr txBox="1">
            <a:spLocks noChangeArrowheads="1"/>
          </p:cNvSpPr>
          <p:nvPr/>
        </p:nvSpPr>
        <p:spPr bwMode="auto">
          <a:xfrm>
            <a:off x="355584" y="3728931"/>
            <a:ext cx="551338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dirty="0">
                <a:latin typeface="Times New Roman" pitchFamily="18" charset="0"/>
                <a:cs typeface="Times New Roman" pitchFamily="18" charset="0"/>
              </a:rPr>
              <a:t>6 - Dans un saladier, additionner huile d’olive à la vinaigrette.</a:t>
            </a:r>
            <a:endParaRPr lang="ru-RU" sz="1400" b="1" dirty="0">
              <a:latin typeface="Times New Roman" pitchFamily="18" charset="0"/>
              <a:cs typeface="Times New Roman" pitchFamily="18" charset="0"/>
            </a:endParaRPr>
          </a:p>
          <a:p>
            <a:pPr eaLnBrk="1" hangingPunct="1"/>
            <a:endParaRPr lang="ru-RU" b="1" dirty="0">
              <a:latin typeface="Times New Roman" pitchFamily="18" charset="0"/>
              <a:cs typeface="Times New Roman" pitchFamily="18" charset="0"/>
            </a:endParaRPr>
          </a:p>
        </p:txBody>
      </p:sp>
      <p:sp>
        <p:nvSpPr>
          <p:cNvPr id="15" name="TextBox 14"/>
          <p:cNvSpPr txBox="1">
            <a:spLocks noChangeArrowheads="1"/>
          </p:cNvSpPr>
          <p:nvPr/>
        </p:nvSpPr>
        <p:spPr bwMode="auto">
          <a:xfrm>
            <a:off x="355584" y="4398692"/>
            <a:ext cx="79629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dirty="0">
                <a:latin typeface="Times New Roman" pitchFamily="18" charset="0"/>
                <a:cs typeface="Times New Roman" pitchFamily="18" charset="0"/>
              </a:rPr>
              <a:t>7 - Ajouter la laitue coupée en chiffonnade, tous les légumes et le thon émietté, Mélanger.</a:t>
            </a:r>
            <a:endParaRPr lang="ru-RU" sz="1400" b="1" dirty="0">
              <a:latin typeface="Times New Roman" pitchFamily="18" charset="0"/>
              <a:cs typeface="Times New Roman" pitchFamily="18" charset="0"/>
            </a:endParaRPr>
          </a:p>
          <a:p>
            <a:pPr eaLnBrk="1" hangingPunct="1"/>
            <a:endParaRPr lang="ru-RU" sz="1400" b="1" dirty="0">
              <a:latin typeface="Times New Roman" pitchFamily="18" charset="0"/>
              <a:cs typeface="Times New Roman" pitchFamily="18" charset="0"/>
            </a:endParaRPr>
          </a:p>
        </p:txBody>
      </p:sp>
      <p:sp>
        <p:nvSpPr>
          <p:cNvPr id="19" name="TextBox 18"/>
          <p:cNvSpPr txBox="1">
            <a:spLocks noChangeArrowheads="1"/>
          </p:cNvSpPr>
          <p:nvPr/>
        </p:nvSpPr>
        <p:spPr bwMode="auto">
          <a:xfrm>
            <a:off x="362178" y="5013176"/>
            <a:ext cx="867431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dirty="0" smtClean="0">
                <a:latin typeface="Times New Roman" pitchFamily="18" charset="0"/>
                <a:cs typeface="Times New Roman" pitchFamily="18" charset="0"/>
              </a:rPr>
              <a:t>8 </a:t>
            </a:r>
            <a:r>
              <a:rPr lang="fr-FR" sz="1400" b="1" dirty="0">
                <a:latin typeface="Times New Roman" pitchFamily="18" charset="0"/>
                <a:cs typeface="Times New Roman" pitchFamily="18" charset="0"/>
              </a:rPr>
              <a:t>- Décorer avec les œufs coupés en quartiers, les olives, les filets d’anchois et quelques</a:t>
            </a:r>
          </a:p>
          <a:p>
            <a:pPr eaLnBrk="1" hangingPunct="1"/>
            <a:r>
              <a:rPr lang="fr-FR" sz="1400" b="1" dirty="0">
                <a:latin typeface="Times New Roman" pitchFamily="18" charset="0"/>
                <a:cs typeface="Times New Roman" pitchFamily="18" charset="0"/>
              </a:rPr>
              <a:t>          feuilles de basilic ciselées </a:t>
            </a:r>
            <a:endParaRPr lang="ru-RU" sz="1400" b="1" dirty="0">
              <a:latin typeface="Times New Roman" pitchFamily="18" charset="0"/>
              <a:cs typeface="Times New Roman" pitchFamily="18" charset="0"/>
            </a:endParaRPr>
          </a:p>
          <a:p>
            <a:pPr eaLnBrk="1" hangingPunct="1"/>
            <a:endParaRPr lang="ru-RU" b="1" dirty="0">
              <a:latin typeface="Times New Roman" pitchFamily="18" charset="0"/>
              <a:cs typeface="Times New Roman" pitchFamily="18" charset="0"/>
            </a:endParaRPr>
          </a:p>
        </p:txBody>
      </p:sp>
      <p:sp>
        <p:nvSpPr>
          <p:cNvPr id="21" name="TextBox 20"/>
          <p:cNvSpPr txBox="1">
            <a:spLocks noChangeArrowheads="1"/>
          </p:cNvSpPr>
          <p:nvPr/>
        </p:nvSpPr>
        <p:spPr bwMode="auto">
          <a:xfrm>
            <a:off x="362178" y="5807517"/>
            <a:ext cx="43640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dirty="0">
                <a:latin typeface="Times New Roman" pitchFamily="18" charset="0"/>
                <a:cs typeface="Times New Roman" pitchFamily="18" charset="0"/>
              </a:rPr>
              <a:t> 9 - Réfrigérer 30 minutes environ avant de servir</a:t>
            </a:r>
            <a:endParaRPr lang="ru-RU" sz="1400" b="1" dirty="0">
              <a:latin typeface="Times New Roman" pitchFamily="18" charset="0"/>
              <a:cs typeface="Times New Roman" pitchFamily="18"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 calcmode="lin" valueType="num">
                                      <p:cBhvr additive="base">
                                        <p:cTn id="3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P spid="5" grpId="0"/>
      <p:bldP spid="6" grpId="0"/>
      <p:bldP spid="14" grpId="0"/>
      <p:bldP spid="19"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Содержимое 3" descr="ва 001.jpg"/>
          <p:cNvPicPr>
            <a:picLocks noGrp="1" noChangeAspect="1"/>
          </p:cNvPicPr>
          <p:nvPr>
            <p:ph sz="quarter" idx="13"/>
          </p:nvPr>
        </p:nvPicPr>
        <p:blipFill>
          <a:blip r:embed="rId2">
            <a:extLst>
              <a:ext uri="{28A0092B-C50C-407E-A947-70E740481C1C}">
                <a14:useLocalDpi xmlns="" xmlns:a14="http://schemas.microsoft.com/office/drawing/2010/main" val="0"/>
              </a:ext>
            </a:extLst>
          </a:blip>
          <a:srcRect/>
          <a:stretch>
            <a:fillRect/>
          </a:stretch>
        </p:blipFill>
        <p:spPr>
          <a:xfrm>
            <a:off x="139944" y="1772816"/>
            <a:ext cx="8789744" cy="36627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4" name="Схема 3"/>
          <p:cNvGraphicFramePr/>
          <p:nvPr>
            <p:extLst>
              <p:ext uri="{D42A27DB-BD31-4B8C-83A1-F6EECF244321}">
                <p14:modId xmlns="" xmlns:p14="http://schemas.microsoft.com/office/powerpoint/2010/main" val="12874622"/>
              </p:ext>
            </p:extLst>
          </p:nvPr>
        </p:nvGraphicFramePr>
        <p:xfrm>
          <a:off x="2627784" y="548680"/>
          <a:ext cx="3261747"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Содержимое 7" descr="a.JPG"/>
          <p:cNvPicPr>
            <a:picLocks noGrp="1" noChangeAspect="1"/>
          </p:cNvPicPr>
          <p:nvPr>
            <p:ph sz="quarter" idx="13"/>
          </p:nvPr>
        </p:nvPicPr>
        <p:blipFill>
          <a:blip r:embed="rId2">
            <a:extLst>
              <a:ext uri="{28A0092B-C50C-407E-A947-70E740481C1C}">
                <a14:useLocalDpi xmlns="" xmlns:a14="http://schemas.microsoft.com/office/drawing/2010/main" val="0"/>
              </a:ext>
            </a:extLst>
          </a:blip>
          <a:srcRect/>
          <a:stretch>
            <a:fillRect/>
          </a:stretch>
        </p:blipFill>
        <p:spPr>
          <a:xfrm>
            <a:off x="2950622" y="2283217"/>
            <a:ext cx="2755741" cy="2024626"/>
          </a:xfrm>
        </p:spPr>
      </p:pic>
      <p:pic>
        <p:nvPicPr>
          <p:cNvPr id="9" name="Содержимое 8" descr="b.JPG"/>
          <p:cNvPicPr>
            <a:picLocks noGrp="1" noChangeAspect="1"/>
          </p:cNvPicPr>
          <p:nvPr>
            <p:ph sz="quarter" idx="14"/>
          </p:nvPr>
        </p:nvPicPr>
        <p:blipFill>
          <a:blip r:embed="rId3">
            <a:extLst>
              <a:ext uri="{28A0092B-C50C-407E-A947-70E740481C1C}">
                <a14:useLocalDpi xmlns="" xmlns:a14="http://schemas.microsoft.com/office/drawing/2010/main" val="0"/>
              </a:ext>
            </a:extLst>
          </a:blip>
          <a:srcRect/>
          <a:stretch>
            <a:fillRect/>
          </a:stretch>
        </p:blipFill>
        <p:spPr>
          <a:xfrm>
            <a:off x="4427984" y="4415236"/>
            <a:ext cx="3908752" cy="2229186"/>
          </a:xfrm>
        </p:spPr>
      </p:pic>
      <p:pic>
        <p:nvPicPr>
          <p:cNvPr id="10" name="Рисунок 9" descr="f.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19254" y="2253696"/>
            <a:ext cx="2731368" cy="2137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Рисунок 10" descr="g.JP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60472" y="4405557"/>
            <a:ext cx="3744415" cy="2194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Рисунок 11" descr="e.JPG"/>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219254" y="61802"/>
            <a:ext cx="2023559" cy="216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Рисунок 12" descr="c.JP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4283968" y="44180"/>
            <a:ext cx="2384179" cy="207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Рисунок 13" descr="h.JPG"/>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5796136" y="2337518"/>
            <a:ext cx="3010598" cy="197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Рисунок 14" descr="d.JPG"/>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2266348" y="24055"/>
            <a:ext cx="1992543" cy="2119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Рисунок 15" descr="i.JPG"/>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6675172" y="10264"/>
            <a:ext cx="2131562" cy="2183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28625" y="357188"/>
            <a:ext cx="8258175" cy="1511300"/>
          </a:xfrm>
        </p:spPr>
        <p:txBody>
          <a:bodyPr/>
          <a:lstStyle/>
          <a:p>
            <a:r>
              <a:rPr lang="fr-FR" sz="3600" smtClean="0"/>
              <a:t>brunoise</a:t>
            </a:r>
            <a:r>
              <a:rPr lang="fr-FR" sz="1800" smtClean="0"/>
              <a:t/>
            </a:r>
            <a:br>
              <a:rPr lang="fr-FR" sz="1800" smtClean="0"/>
            </a:br>
            <a:r>
              <a:rPr lang="fr-FR" sz="1800" smtClean="0"/>
              <a:t>Mode de découper les légumes en dés minuscules de 1 ou 2 mm de côté e le résultat de cette opération, que ce soit un mélange des légumes divers ou une certaine quantité d’un seul légume</a:t>
            </a:r>
          </a:p>
        </p:txBody>
      </p:sp>
      <p:pic>
        <p:nvPicPr>
          <p:cNvPr id="18435" name="Picture 2"/>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1357290" y="2285992"/>
            <a:ext cx="2481632" cy="1543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8437" name="Picture 4"/>
          <p:cNvPicPr>
            <a:picLocks noGrp="1" noChangeAspect="1" noChangeArrowheads="1"/>
          </p:cNvPicPr>
          <p:nvPr>
            <p:ph sz="quarter" idx="2"/>
          </p:nvPr>
        </p:nvPicPr>
        <p:blipFill>
          <a:blip r:embed="rId3">
            <a:extLst>
              <a:ext uri="{28A0092B-C50C-407E-A947-70E740481C1C}">
                <a14:useLocalDpi xmlns="" xmlns:a14="http://schemas.microsoft.com/office/drawing/2010/main" val="0"/>
              </a:ext>
            </a:extLst>
          </a:blip>
          <a:stretch>
            <a:fillRect/>
          </a:stretch>
        </p:blipFill>
        <p:spPr>
          <a:xfrm>
            <a:off x="4857752" y="2271712"/>
            <a:ext cx="2371723" cy="1519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8436" name="Picture 3"/>
          <p:cNvPicPr>
            <a:picLocks noGrp="1" noChangeAspect="1" noChangeArrowheads="1"/>
          </p:cNvPicPr>
          <p:nvPr>
            <p:ph sz="quarter" idx="3"/>
          </p:nvPr>
        </p:nvPicPr>
        <p:blipFill>
          <a:blip r:embed="rId4">
            <a:extLst>
              <a:ext uri="{28A0092B-C50C-407E-A947-70E740481C1C}">
                <a14:useLocalDpi xmlns="" xmlns:a14="http://schemas.microsoft.com/office/drawing/2010/main" val="0"/>
              </a:ext>
            </a:extLst>
          </a:blip>
          <a:srcRect/>
          <a:stretch>
            <a:fillRect/>
          </a:stretch>
        </p:blipFill>
        <p:spPr>
          <a:xfrm>
            <a:off x="1428728" y="4500570"/>
            <a:ext cx="2714644" cy="1969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8438" name="Picture 5"/>
          <p:cNvPicPr>
            <a:picLocks noGrp="1" noChangeAspect="1" noChangeArrowheads="1"/>
          </p:cNvPicPr>
          <p:nvPr>
            <p:ph sz="quarter" idx="4"/>
          </p:nvPr>
        </p:nvPicPr>
        <p:blipFill>
          <a:blip r:embed="rId5">
            <a:extLst>
              <a:ext uri="{28A0092B-C50C-407E-A947-70E740481C1C}">
                <a14:useLocalDpi xmlns="" xmlns:a14="http://schemas.microsoft.com/office/drawing/2010/main" val="0"/>
              </a:ext>
            </a:extLst>
          </a:blip>
          <a:stretch>
            <a:fillRect/>
          </a:stretch>
        </p:blipFill>
        <p:spPr>
          <a:xfrm>
            <a:off x="5286380" y="4572008"/>
            <a:ext cx="2428892" cy="1554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 calcmode="lin" valueType="num">
                                      <p:cBhvr additive="base">
                                        <p:cTn id="12" dur="500" fill="hold"/>
                                        <p:tgtEl>
                                          <p:spTgt spid="18435"/>
                                        </p:tgtEl>
                                        <p:attrNameLst>
                                          <p:attrName>ppt_x</p:attrName>
                                        </p:attrNameLst>
                                      </p:cBhvr>
                                      <p:tavLst>
                                        <p:tav tm="0">
                                          <p:val>
                                            <p:strVal val="#ppt_x"/>
                                          </p:val>
                                        </p:tav>
                                        <p:tav tm="100000">
                                          <p:val>
                                            <p:strVal val="#ppt_x"/>
                                          </p:val>
                                        </p:tav>
                                      </p:tavLst>
                                    </p:anim>
                                    <p:anim calcmode="lin" valueType="num">
                                      <p:cBhvr additive="base">
                                        <p:cTn id="13"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8436"/>
                                        </p:tgtEl>
                                        <p:attrNameLst>
                                          <p:attrName>style.visibility</p:attrName>
                                        </p:attrNameLst>
                                      </p:cBhvr>
                                      <p:to>
                                        <p:strVal val="visible"/>
                                      </p:to>
                                    </p:set>
                                    <p:anim calcmode="lin" valueType="num">
                                      <p:cBhvr additive="base">
                                        <p:cTn id="18" dur="500" fill="hold"/>
                                        <p:tgtEl>
                                          <p:spTgt spid="18436"/>
                                        </p:tgtEl>
                                        <p:attrNameLst>
                                          <p:attrName>ppt_x</p:attrName>
                                        </p:attrNameLst>
                                      </p:cBhvr>
                                      <p:tavLst>
                                        <p:tav tm="0">
                                          <p:val>
                                            <p:strVal val="#ppt_x"/>
                                          </p:val>
                                        </p:tav>
                                        <p:tav tm="100000">
                                          <p:val>
                                            <p:strVal val="#ppt_x"/>
                                          </p:val>
                                        </p:tav>
                                      </p:tavLst>
                                    </p:anim>
                                    <p:anim calcmode="lin" valueType="num">
                                      <p:cBhvr additive="base">
                                        <p:cTn id="19"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8437"/>
                                        </p:tgtEl>
                                        <p:attrNameLst>
                                          <p:attrName>style.visibility</p:attrName>
                                        </p:attrNameLst>
                                      </p:cBhvr>
                                      <p:to>
                                        <p:strVal val="visible"/>
                                      </p:to>
                                    </p:set>
                                    <p:anim calcmode="lin" valueType="num">
                                      <p:cBhvr additive="base">
                                        <p:cTn id="24" dur="500" fill="hold"/>
                                        <p:tgtEl>
                                          <p:spTgt spid="18437"/>
                                        </p:tgtEl>
                                        <p:attrNameLst>
                                          <p:attrName>ppt_x</p:attrName>
                                        </p:attrNameLst>
                                      </p:cBhvr>
                                      <p:tavLst>
                                        <p:tav tm="0">
                                          <p:val>
                                            <p:strVal val="#ppt_x"/>
                                          </p:val>
                                        </p:tav>
                                        <p:tav tm="100000">
                                          <p:val>
                                            <p:strVal val="#ppt_x"/>
                                          </p:val>
                                        </p:tav>
                                      </p:tavLst>
                                    </p:anim>
                                    <p:anim calcmode="lin" valueType="num">
                                      <p:cBhvr additive="base">
                                        <p:cTn id="25"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8438"/>
                                        </p:tgtEl>
                                        <p:attrNameLst>
                                          <p:attrName>style.visibility</p:attrName>
                                        </p:attrNameLst>
                                      </p:cBhvr>
                                      <p:to>
                                        <p:strVal val="visible"/>
                                      </p:to>
                                    </p:set>
                                    <p:anim calcmode="lin" valueType="num">
                                      <p:cBhvr additive="base">
                                        <p:cTn id="30" dur="500" fill="hold"/>
                                        <p:tgtEl>
                                          <p:spTgt spid="18438"/>
                                        </p:tgtEl>
                                        <p:attrNameLst>
                                          <p:attrName>ppt_x</p:attrName>
                                        </p:attrNameLst>
                                      </p:cBhvr>
                                      <p:tavLst>
                                        <p:tav tm="0">
                                          <p:val>
                                            <p:strVal val="#ppt_x"/>
                                          </p:val>
                                        </p:tav>
                                        <p:tav tm="100000">
                                          <p:val>
                                            <p:strVal val="#ppt_x"/>
                                          </p:val>
                                        </p:tav>
                                      </p:tavLst>
                                    </p:anim>
                                    <p:anim calcmode="lin" valueType="num">
                                      <p:cBhvr additive="base">
                                        <p:cTn id="31"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fr-FR" sz="3600" dirty="0" smtClean="0"/>
              <a:t/>
            </a:r>
            <a:br>
              <a:rPr lang="fr-FR" sz="3600" dirty="0" smtClean="0"/>
            </a:br>
            <a:r>
              <a:rPr lang="fr-FR" sz="3600" dirty="0" smtClean="0"/>
              <a:t>Caraméliser</a:t>
            </a:r>
            <a:r>
              <a:rPr lang="fr-FR" sz="1800" dirty="0" smtClean="0"/>
              <a:t> -transformer du sucre en caramel en le chauffant à feu doux; glacer de caramel des fruits déguisés, des choux</a:t>
            </a:r>
            <a:br>
              <a:rPr lang="fr-FR" sz="1800" dirty="0" smtClean="0"/>
            </a:br>
            <a:endParaRPr lang="ru-RU" sz="1800" dirty="0"/>
          </a:p>
        </p:txBody>
      </p:sp>
      <p:pic>
        <p:nvPicPr>
          <p:cNvPr id="25607" name="Picture 9"/>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a:stretch>
            <a:fillRect/>
          </a:stretch>
        </p:blipFill>
        <p:spPr>
          <a:xfrm>
            <a:off x="357188" y="1785938"/>
            <a:ext cx="3587750" cy="2562225"/>
          </a:xfrm>
          <a:noFill/>
          <a:extLst>
            <a:ext uri="{909E8E84-426E-40DD-AFC4-6F175D3DCCD1}">
              <a14:hiddenFill xmlns="" xmlns:a14="http://schemas.microsoft.com/office/drawing/2010/main">
                <a:solidFill>
                  <a:srgbClr val="FFFFFF"/>
                </a:solidFill>
              </a14:hiddenFill>
            </a:ext>
          </a:extLst>
        </p:spPr>
      </p:pic>
      <p:pic>
        <p:nvPicPr>
          <p:cNvPr id="2560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57875" y="1660525"/>
            <a:ext cx="297497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19675" y="3929063"/>
            <a:ext cx="4124325" cy="273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14313" y="4000500"/>
            <a:ext cx="3906837" cy="260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6"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857625" y="2214563"/>
            <a:ext cx="2133600" cy="297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25606"/>
                                        </p:tgtEl>
                                      </p:cBhvr>
                                      <p:by x="150000" y="1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5605"/>
                                        </p:tgtEl>
                                        <p:attrNameLst>
                                          <p:attrName>style.visibility</p:attrName>
                                        </p:attrNameLst>
                                      </p:cBhvr>
                                      <p:to>
                                        <p:strVal val="visible"/>
                                      </p:to>
                                    </p:set>
                                    <p:animEffect transition="in" filter="blinds(horizontal)">
                                      <p:cBhvr>
                                        <p:cTn id="16" dur="500"/>
                                        <p:tgtEl>
                                          <p:spTgt spid="256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5607"/>
                                        </p:tgtEl>
                                        <p:attrNameLst>
                                          <p:attrName>style.visibility</p:attrName>
                                        </p:attrNameLst>
                                      </p:cBhvr>
                                      <p:to>
                                        <p:strVal val="visible"/>
                                      </p:to>
                                    </p:set>
                                    <p:animEffect transition="in" filter="blinds(horizontal)">
                                      <p:cBhvr>
                                        <p:cTn id="21"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defRPr/>
            </a:pPr>
            <a:r>
              <a:rPr lang="fr-FR" sz="1800" dirty="0" smtClean="0"/>
              <a:t/>
            </a:r>
            <a:br>
              <a:rPr lang="fr-FR" sz="1800" dirty="0" smtClean="0"/>
            </a:br>
            <a:r>
              <a:rPr lang="fr-FR" sz="3600" dirty="0" smtClean="0"/>
              <a:t>Ciseler. </a:t>
            </a:r>
            <a:r>
              <a:rPr lang="fr-FR" sz="1800" dirty="0" smtClean="0"/>
              <a:t>Les légumes et fines herbes ciselées sont taillées en menu morceaux en fines lanières ou en dés minuscules</a:t>
            </a:r>
            <a:r>
              <a:rPr lang="fr-FR" dirty="0" smtClean="0"/>
              <a:t/>
            </a:r>
            <a:br>
              <a:rPr lang="fr-FR" dirty="0" smtClean="0"/>
            </a:br>
            <a:endParaRPr lang="fr-FR" dirty="0" smtClean="0"/>
          </a:p>
        </p:txBody>
      </p:sp>
      <p:sp>
        <p:nvSpPr>
          <p:cNvPr id="14339" name="Rectangle 3"/>
          <p:cNvSpPr>
            <a:spLocks noGrp="1" noChangeArrowheads="1"/>
          </p:cNvSpPr>
          <p:nvPr>
            <p:ph sz="quarter" idx="13"/>
          </p:nvPr>
        </p:nvSpPr>
        <p:spPr>
          <a:xfrm>
            <a:off x="0" y="1600200"/>
            <a:ext cx="8686800" cy="4900613"/>
          </a:xfrm>
        </p:spPr>
        <p:txBody>
          <a:bodyPr/>
          <a:lstStyle/>
          <a:p>
            <a:pPr eaLnBrk="1" hangingPunct="1">
              <a:buFont typeface="Wingdings" pitchFamily="2" charset="2"/>
              <a:buNone/>
              <a:defRPr/>
            </a:pPr>
            <a:endParaRPr lang="fr-FR" dirty="0" smtClean="0"/>
          </a:p>
        </p:txBody>
      </p:sp>
      <p:pic>
        <p:nvPicPr>
          <p:cNvPr id="7172" name="Рисунок 3" descr="6e34081b2449.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857750" y="1071563"/>
            <a:ext cx="4286250" cy="3214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Рисунок 4" descr="images.jpe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6313" y="4857750"/>
            <a:ext cx="3929062" cy="14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4" name="Рисунок 5" descr="IPAC.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143250"/>
            <a:ext cx="3643313" cy="346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5" name="Picture 9" descr="C:\Documents and Settings\Vladimir\Рабочий стол\Dobek для чист\Dobek для чист\Dobek\картинки\ciec4.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786188" y="342900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6" name="Picture 10" descr="C:\Documents and Settings\Vladimir\Рабочий стол\Dobek для чист\Dobek для чист\Dobek\картинки\i.jpe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1571625"/>
            <a:ext cx="3357563"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linds(horizontal)">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linds(horizontal)">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additive="base">
                                        <p:cTn id="17" dur="500" fill="hold"/>
                                        <p:tgtEl>
                                          <p:spTgt spid="7176"/>
                                        </p:tgtEl>
                                        <p:attrNameLst>
                                          <p:attrName>ppt_x</p:attrName>
                                        </p:attrNameLst>
                                      </p:cBhvr>
                                      <p:tavLst>
                                        <p:tav tm="0">
                                          <p:val>
                                            <p:strVal val="#ppt_x"/>
                                          </p:val>
                                        </p:tav>
                                        <p:tav tm="100000">
                                          <p:val>
                                            <p:strVal val="#ppt_x"/>
                                          </p:val>
                                        </p:tav>
                                      </p:tavLst>
                                    </p:anim>
                                    <p:anim calcmode="lin" valueType="num">
                                      <p:cBhvr additive="base">
                                        <p:cTn id="18"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fill="hold" nodeType="clickEffect">
                                  <p:stCondLst>
                                    <p:cond delay="0"/>
                                  </p:stCondLst>
                                  <p:childTnLst>
                                    <p:animScale>
                                      <p:cBhvr>
                                        <p:cTn id="22" dur="2000" fill="hold"/>
                                        <p:tgtEl>
                                          <p:spTgt spid="71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sz="quarter"/>
          </p:nvPr>
        </p:nvSpPr>
        <p:spPr/>
        <p:txBody>
          <a:bodyPr>
            <a:normAutofit fontScale="90000"/>
          </a:bodyPr>
          <a:lstStyle/>
          <a:p>
            <a:pPr eaLnBrk="1" hangingPunct="1">
              <a:defRPr/>
            </a:pPr>
            <a:r>
              <a:rPr lang="fr-FR" sz="2000" dirty="0" smtClean="0"/>
              <a:t/>
            </a:r>
            <a:br>
              <a:rPr lang="fr-FR" sz="2000" dirty="0" smtClean="0"/>
            </a:br>
            <a:r>
              <a:rPr lang="fr-FR" sz="2000" dirty="0" smtClean="0"/>
              <a:t/>
            </a:r>
            <a:br>
              <a:rPr lang="fr-FR" sz="2000" dirty="0" smtClean="0"/>
            </a:br>
            <a:r>
              <a:rPr lang="fr-FR" sz="3600" dirty="0" smtClean="0"/>
              <a:t>Écosser </a:t>
            </a:r>
            <a:r>
              <a:rPr lang="fr-FR" sz="2000" dirty="0" smtClean="0"/>
              <a:t>- enlever la cosse de (La cosse - enveloppe de petits pois, haricots, fèves)</a:t>
            </a:r>
            <a:r>
              <a:rPr lang="fr-FR" dirty="0" smtClean="0"/>
              <a:t/>
            </a:r>
            <a:br>
              <a:rPr lang="fr-FR" dirty="0" smtClean="0"/>
            </a:br>
            <a:endParaRPr lang="fr-FR" dirty="0" smtClean="0"/>
          </a:p>
        </p:txBody>
      </p:sp>
      <p:pic>
        <p:nvPicPr>
          <p:cNvPr id="5129" name="Picture 10"/>
          <p:cNvPicPr>
            <a:picLocks noGrp="1" noChangeAspect="1" noChangeArrowheads="1"/>
          </p:cNvPicPr>
          <p:nvPr>
            <p:ph sz="quarter" idx="1"/>
          </p:nvPr>
        </p:nvPicPr>
        <p:blipFill>
          <a:blip r:embed="rId3">
            <a:extLst>
              <a:ext uri="{28A0092B-C50C-407E-A947-70E740481C1C}">
                <a14:useLocalDpi xmlns="" xmlns:a14="http://schemas.microsoft.com/office/drawing/2010/main" val="0"/>
              </a:ext>
            </a:extLst>
          </a:blip>
          <a:stretch>
            <a:fillRect/>
          </a:stretch>
        </p:blipFill>
        <p:spPr>
          <a:xfrm>
            <a:off x="978131" y="1600373"/>
            <a:ext cx="2996738" cy="2190404"/>
          </a:xfrm>
          <a:noFill/>
          <a:extLst>
            <a:ext uri="{909E8E84-426E-40DD-AFC4-6F175D3DCCD1}">
              <a14:hiddenFill xmlns="" xmlns:a14="http://schemas.microsoft.com/office/drawing/2010/main">
                <a:solidFill>
                  <a:srgbClr val="FFFFFF"/>
                </a:solidFill>
              </a14:hiddenFill>
            </a:ext>
          </a:extLst>
        </p:spPr>
      </p:pic>
      <p:pic>
        <p:nvPicPr>
          <p:cNvPr id="55305" name="New Stories (Highway Blues).wma">
            <a:hlinkClick r:id="" action="ppaction://media"/>
          </p:cNvPr>
          <p:cNvPicPr>
            <a:picLocks noGrp="1" noChangeAspect="1" noChangeArrowheads="1"/>
          </p:cNvPicPr>
          <p:nvPr>
            <p:ph sz="quarter" idx="2"/>
            <a:videoFile r:link="rId1"/>
            <p:extLst>
              <p:ext uri="{DAA4B4D4-6D71-4841-9C94-3DE7FCFB9230}">
                <p14:media xmlns="" xmlns:p14="http://schemas.microsoft.com/office/powerpoint/2010/main" r:embed="rId4"/>
              </p:ext>
            </p:extLst>
          </p:nvPr>
        </p:nvPicPr>
        <p:blipFill>
          <a:blip r:embed="rId5">
            <a:extLst>
              <a:ext uri="{28A0092B-C50C-407E-A947-70E740481C1C}">
                <a14:useLocalDpi xmlns="" xmlns:a14="http://schemas.microsoft.com/office/drawing/2010/main" val="0"/>
              </a:ext>
            </a:extLst>
          </a:blip>
          <a:srcRect/>
          <a:stretch>
            <a:fillRect/>
          </a:stretch>
        </p:blipFill>
        <p:spPr>
          <a:xfrm>
            <a:off x="6311900" y="2466975"/>
            <a:ext cx="609600" cy="609600"/>
          </a:xfrm>
        </p:spPr>
      </p:pic>
      <p:pic>
        <p:nvPicPr>
          <p:cNvPr id="55307" name="New Stories (Highway Blues).wma">
            <a:hlinkClick r:id="" action="ppaction://media"/>
          </p:cNvPr>
          <p:cNvPicPr>
            <a:picLocks noGrp="1" noChangeAspect="1" noChangeArrowheads="1"/>
          </p:cNvPicPr>
          <p:nvPr>
            <p:ph sz="quarter" idx="3"/>
            <a:videoFile r:link="rId1"/>
            <p:extLst>
              <p:ext uri="{DAA4B4D4-6D71-4841-9C94-3DE7FCFB9230}">
                <p14:media xmlns="" xmlns:p14="http://schemas.microsoft.com/office/powerpoint/2010/main" r:embed="rId4"/>
              </p:ext>
            </p:extLst>
          </p:nvPr>
        </p:nvPicPr>
        <p:blipFill>
          <a:blip r:embed="rId5">
            <a:extLst>
              <a:ext uri="{28A0092B-C50C-407E-A947-70E740481C1C}">
                <a14:useLocalDpi xmlns="" xmlns:a14="http://schemas.microsoft.com/office/drawing/2010/main" val="0"/>
              </a:ext>
            </a:extLst>
          </a:blip>
          <a:stretch>
            <a:fillRect/>
          </a:stretch>
        </p:blipFill>
        <p:spPr>
          <a:xfrm>
            <a:off x="2171700" y="4733925"/>
            <a:ext cx="609600" cy="609600"/>
          </a:xfrm>
        </p:spPr>
      </p:pic>
      <p:pic>
        <p:nvPicPr>
          <p:cNvPr id="5125" name="Picture 13"/>
          <p:cNvPicPr>
            <a:picLocks noGrp="1" noChangeAspect="1" noChangeArrowheads="1"/>
          </p:cNvPicPr>
          <p:nvPr>
            <p:ph sz="quarter" idx="4"/>
          </p:nvPr>
        </p:nvPicPr>
        <p:blipFill>
          <a:blip r:embed="rId6">
            <a:extLst>
              <a:ext uri="{28A0092B-C50C-407E-A947-70E740481C1C}">
                <a14:useLocalDpi xmlns="" xmlns:a14="http://schemas.microsoft.com/office/drawing/2010/main" val="0"/>
              </a:ext>
            </a:extLst>
          </a:blip>
          <a:srcRect/>
          <a:stretch>
            <a:fillRect/>
          </a:stretch>
        </p:blipFill>
        <p:spPr>
          <a:xfrm>
            <a:off x="5214938" y="3571875"/>
            <a:ext cx="3482975" cy="2786063"/>
          </a:xfrm>
          <a:noFill/>
          <a:extLst>
            <a:ext uri="{909E8E84-426E-40DD-AFC4-6F175D3DCCD1}">
              <a14:hiddenFill xmlns="" xmlns:a14="http://schemas.microsoft.com/office/drawing/2010/main">
                <a:solidFill>
                  <a:srgbClr val="FFFFFF"/>
                </a:solidFill>
              </a14:hiddenFill>
            </a:ext>
          </a:extLst>
        </p:spPr>
      </p:pic>
      <p:sp>
        <p:nvSpPr>
          <p:cNvPr id="5126" name="Прямоугольник 10"/>
          <p:cNvSpPr>
            <a:spLocks noChangeArrowheads="1"/>
          </p:cNvSpPr>
          <p:nvPr/>
        </p:nvSpPr>
        <p:spPr bwMode="auto">
          <a:xfrm>
            <a:off x="2357438" y="3071813"/>
            <a:ext cx="4572000" cy="3698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fr-FR"/>
          </a:p>
        </p:txBody>
      </p:sp>
      <p:pic>
        <p:nvPicPr>
          <p:cNvPr id="5127" name="Picture 8"/>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57250" y="3786188"/>
            <a:ext cx="1785938" cy="269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8" name="Picture 9"/>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715000" y="1571625"/>
            <a:ext cx="2513013"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0" name="Picture 11"/>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429000" y="1428750"/>
            <a:ext cx="2333625"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1" name="Picture 12"/>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857500" y="4643438"/>
            <a:ext cx="2571750" cy="172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2" name="Picture 8"/>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009650" y="3938588"/>
            <a:ext cx="1785938" cy="269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3" name="Picture 8"/>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928688" y="3786188"/>
            <a:ext cx="1785937" cy="269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4" name="Picture 13"/>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3143250" y="2857500"/>
            <a:ext cx="2114550"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33"/>
                                        </p:tgtEl>
                                        <p:attrNameLst>
                                          <p:attrName>style.visibility</p:attrName>
                                        </p:attrNameLst>
                                      </p:cBhvr>
                                      <p:to>
                                        <p:strVal val="visible"/>
                                      </p:to>
                                    </p:set>
                                    <p:anim calcmode="lin" valueType="num">
                                      <p:cBhvr additive="base">
                                        <p:cTn id="7" dur="500" fill="hold"/>
                                        <p:tgtEl>
                                          <p:spTgt spid="5133"/>
                                        </p:tgtEl>
                                        <p:attrNameLst>
                                          <p:attrName>ppt_x</p:attrName>
                                        </p:attrNameLst>
                                      </p:cBhvr>
                                      <p:tavLst>
                                        <p:tav tm="0">
                                          <p:val>
                                            <p:strVal val="#ppt_x"/>
                                          </p:val>
                                        </p:tav>
                                        <p:tav tm="100000">
                                          <p:val>
                                            <p:strVal val="#ppt_x"/>
                                          </p:val>
                                        </p:tav>
                                      </p:tavLst>
                                    </p:anim>
                                    <p:anim calcmode="lin" valueType="num">
                                      <p:cBhvr additive="base">
                                        <p:cTn id="8"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8"/>
                                        </p:tgtEl>
                                        <p:attrNameLst>
                                          <p:attrName>style.visibility</p:attrName>
                                        </p:attrNameLst>
                                      </p:cBhvr>
                                      <p:to>
                                        <p:strVal val="visible"/>
                                      </p:to>
                                    </p:set>
                                    <p:anim calcmode="lin" valueType="num">
                                      <p:cBhvr additive="base">
                                        <p:cTn id="13" dur="500" fill="hold"/>
                                        <p:tgtEl>
                                          <p:spTgt spid="5128"/>
                                        </p:tgtEl>
                                        <p:attrNameLst>
                                          <p:attrName>ppt_x</p:attrName>
                                        </p:attrNameLst>
                                      </p:cBhvr>
                                      <p:tavLst>
                                        <p:tav tm="0">
                                          <p:val>
                                            <p:strVal val="#ppt_x"/>
                                          </p:val>
                                        </p:tav>
                                        <p:tav tm="100000">
                                          <p:val>
                                            <p:strVal val="#ppt_x"/>
                                          </p:val>
                                        </p:tav>
                                      </p:tavLst>
                                    </p:anim>
                                    <p:anim calcmode="lin" valueType="num">
                                      <p:cBhvr additive="base">
                                        <p:cTn id="14"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30"/>
                                        </p:tgtEl>
                                        <p:attrNameLst>
                                          <p:attrName>style.visibility</p:attrName>
                                        </p:attrNameLst>
                                      </p:cBhvr>
                                      <p:to>
                                        <p:strVal val="visible"/>
                                      </p:to>
                                    </p:set>
                                    <p:anim calcmode="lin" valueType="num">
                                      <p:cBhvr additive="base">
                                        <p:cTn id="19" dur="500" fill="hold"/>
                                        <p:tgtEl>
                                          <p:spTgt spid="5130"/>
                                        </p:tgtEl>
                                        <p:attrNameLst>
                                          <p:attrName>ppt_x</p:attrName>
                                        </p:attrNameLst>
                                      </p:cBhvr>
                                      <p:tavLst>
                                        <p:tav tm="0">
                                          <p:val>
                                            <p:strVal val="#ppt_x"/>
                                          </p:val>
                                        </p:tav>
                                        <p:tav tm="100000">
                                          <p:val>
                                            <p:strVal val="#ppt_x"/>
                                          </p:val>
                                        </p:tav>
                                      </p:tavLst>
                                    </p:anim>
                                    <p:anim calcmode="lin" valueType="num">
                                      <p:cBhvr additive="base">
                                        <p:cTn id="20"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31"/>
                                        </p:tgtEl>
                                        <p:attrNameLst>
                                          <p:attrName>style.visibility</p:attrName>
                                        </p:attrNameLst>
                                      </p:cBhvr>
                                      <p:to>
                                        <p:strVal val="visible"/>
                                      </p:to>
                                    </p:set>
                                    <p:anim calcmode="lin" valueType="num">
                                      <p:cBhvr additive="base">
                                        <p:cTn id="25" dur="500" fill="hold"/>
                                        <p:tgtEl>
                                          <p:spTgt spid="5131"/>
                                        </p:tgtEl>
                                        <p:attrNameLst>
                                          <p:attrName>ppt_x</p:attrName>
                                        </p:attrNameLst>
                                      </p:cBhvr>
                                      <p:tavLst>
                                        <p:tav tm="0">
                                          <p:val>
                                            <p:strVal val="#ppt_x"/>
                                          </p:val>
                                        </p:tav>
                                        <p:tav tm="100000">
                                          <p:val>
                                            <p:strVal val="#ppt_x"/>
                                          </p:val>
                                        </p:tav>
                                      </p:tavLst>
                                    </p:anim>
                                    <p:anim calcmode="lin" valueType="num">
                                      <p:cBhvr additive="base">
                                        <p:cTn id="26"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anim calcmode="lin" valueType="num">
                                      <p:cBhvr additive="base">
                                        <p:cTn id="31" dur="500" fill="hold"/>
                                        <p:tgtEl>
                                          <p:spTgt spid="5125"/>
                                        </p:tgtEl>
                                        <p:attrNameLst>
                                          <p:attrName>ppt_x</p:attrName>
                                        </p:attrNameLst>
                                      </p:cBhvr>
                                      <p:tavLst>
                                        <p:tav tm="0">
                                          <p:val>
                                            <p:strVal val="#ppt_x"/>
                                          </p:val>
                                        </p:tav>
                                        <p:tav tm="100000">
                                          <p:val>
                                            <p:strVal val="#ppt_x"/>
                                          </p:val>
                                        </p:tav>
                                      </p:tavLst>
                                    </p:anim>
                                    <p:anim calcmode="lin" valueType="num">
                                      <p:cBhvr additive="base">
                                        <p:cTn id="32"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2000" fill="hold"/>
                                        <p:tgtEl>
                                          <p:spTgt spid="51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5305"/>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93714" fill="hold"/>
                                        <p:tgtEl>
                                          <p:spTgt spid="55305"/>
                                        </p:tgtEl>
                                      </p:cBhvr>
                                    </p:cmd>
                                  </p:childTnLst>
                                </p:cTn>
                              </p:par>
                            </p:childTnLst>
                          </p:cTn>
                        </p:par>
                      </p:childTnLst>
                    </p:cTn>
                  </p:par>
                </p:childTnLst>
              </p:cTn>
              <p:nextCondLst>
                <p:cond evt="onClick" delay="0">
                  <p:tgtEl>
                    <p:spTgt spid="55305"/>
                  </p:tgtEl>
                </p:cond>
              </p:nextCondLst>
            </p:seq>
            <p:vide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55305"/>
                </p:tgtEl>
              </p:cMediaNode>
            </p:video>
            <p:seq concurrent="1" nextAc="seek">
              <p:cTn id="43" restart="whenNotActive" fill="hold" evtFilter="cancelBubble" nodeType="interactiveSeq">
                <p:stCondLst>
                  <p:cond evt="onClick" delay="0">
                    <p:tgtEl>
                      <p:spTgt spid="55307"/>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mediacall" presetSubtype="0" fill="hold" nodeType="clickEffect">
                                  <p:stCondLst>
                                    <p:cond delay="0"/>
                                  </p:stCondLst>
                                  <p:childTnLst>
                                    <p:cmd type="call" cmd="playFrom(0.0)">
                                      <p:cBhvr>
                                        <p:cTn id="47" dur="93714" fill="hold"/>
                                        <p:tgtEl>
                                          <p:spTgt spid="55307"/>
                                        </p:tgtEl>
                                      </p:cBhvr>
                                    </p:cmd>
                                  </p:childTnLst>
                                </p:cTn>
                              </p:par>
                            </p:childTnLst>
                          </p:cTn>
                        </p:par>
                      </p:childTnLst>
                    </p:cTn>
                  </p:par>
                </p:childTnLst>
              </p:cTn>
              <p:nextCondLst>
                <p:cond evt="onClick" delay="0">
                  <p:tgtEl>
                    <p:spTgt spid="55307"/>
                  </p:tgtEl>
                </p:cond>
              </p:nextCondLst>
            </p:seq>
            <p:vide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5530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0" name="Picture 1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1720" y="5085184"/>
            <a:ext cx="2220838" cy="16730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4101" name="Рисунок 4" descr="pomidor-2.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3437" y="1017015"/>
            <a:ext cx="4104116" cy="342009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graphicFrame>
        <p:nvGraphicFramePr>
          <p:cNvPr id="3" name="Схема 2"/>
          <p:cNvGraphicFramePr/>
          <p:nvPr>
            <p:extLst>
              <p:ext uri="{D42A27DB-BD31-4B8C-83A1-F6EECF244321}">
                <p14:modId xmlns="" xmlns:p14="http://schemas.microsoft.com/office/powerpoint/2010/main" val="4285799990"/>
              </p:ext>
            </p:extLst>
          </p:nvPr>
        </p:nvGraphicFramePr>
        <p:xfrm>
          <a:off x="142875" y="241879"/>
          <a:ext cx="8389565" cy="58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p:cNvSpPr/>
          <p:nvPr/>
        </p:nvSpPr>
        <p:spPr>
          <a:xfrm>
            <a:off x="3013533" y="1045652"/>
            <a:ext cx="3044616" cy="369332"/>
          </a:xfrm>
          <a:prstGeom prst="rect">
            <a:avLst/>
          </a:prstGeom>
        </p:spPr>
        <p:txBody>
          <a:bodyPr wrap="none">
            <a:spAutoFit/>
          </a:bodyPr>
          <a:lstStyle/>
          <a:p>
            <a:r>
              <a:rPr lang="en-US" b="1" dirty="0" smtClean="0">
                <a:solidFill>
                  <a:srgbClr val="FF0000"/>
                </a:solidFill>
              </a:rPr>
              <a:t>ÉPÉPINER DES TOMATES</a:t>
            </a:r>
            <a:endParaRPr lang="en-US" b="1" dirty="0">
              <a:solidFill>
                <a:srgbClr val="FF0000"/>
              </a:solidFill>
            </a:endParaRPr>
          </a:p>
        </p:txBody>
      </p:sp>
      <p:sp>
        <p:nvSpPr>
          <p:cNvPr id="5" name="Прямоугольник 4"/>
          <p:cNvSpPr/>
          <p:nvPr/>
        </p:nvSpPr>
        <p:spPr>
          <a:xfrm>
            <a:off x="1757121" y="4437112"/>
            <a:ext cx="3172663" cy="369332"/>
          </a:xfrm>
          <a:prstGeom prst="rect">
            <a:avLst/>
          </a:prstGeom>
        </p:spPr>
        <p:txBody>
          <a:bodyPr wrap="none">
            <a:spAutoFit/>
          </a:bodyPr>
          <a:lstStyle/>
          <a:p>
            <a:r>
              <a:rPr lang="en-US" b="1" dirty="0" smtClean="0">
                <a:solidFill>
                  <a:srgbClr val="FF0000"/>
                </a:solidFill>
              </a:rPr>
              <a:t>ÉPÉPINER DES POIVRONS</a:t>
            </a:r>
            <a:endParaRPr lang="en-US" b="1" dirty="0">
              <a:solidFill>
                <a:srgbClr val="FF0000"/>
              </a:solidFill>
            </a:endParaRPr>
          </a:p>
        </p:txBody>
      </p:sp>
      <p:pic>
        <p:nvPicPr>
          <p:cNvPr id="4099" name="Picture 10" descr="i[43]"/>
          <p:cNvPicPr>
            <a:picLocks noGrp="1" noChangeAspect="1" noChangeArrowheads="1"/>
          </p:cNvPicPr>
          <p:nvPr>
            <p:ph sz="half" idx="2"/>
          </p:nvPr>
        </p:nvPicPr>
        <p:blipFill>
          <a:blip r:embed="rId8">
            <a:extLst>
              <a:ext uri="{28A0092B-C50C-407E-A947-70E740481C1C}">
                <a14:useLocalDpi xmlns="" xmlns:a14="http://schemas.microsoft.com/office/drawing/2010/main" val="0"/>
              </a:ext>
            </a:extLst>
          </a:blip>
          <a:srcRect/>
          <a:stretch>
            <a:fillRect/>
          </a:stretch>
        </p:blipFill>
        <p:spPr>
          <a:xfrm>
            <a:off x="683568" y="1657489"/>
            <a:ext cx="3469296" cy="23042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6F167D88-2FB8-4B2A-B817-C4EAC43E9EAC}"/>
                                            </p:graphicEl>
                                          </p:spTgt>
                                        </p:tgtEl>
                                        <p:attrNameLst>
                                          <p:attrName>style.visibility</p:attrName>
                                        </p:attrNameLst>
                                      </p:cBhvr>
                                      <p:to>
                                        <p:strVal val="visible"/>
                                      </p:to>
                                    </p:set>
                                    <p:anim calcmode="lin" valueType="num">
                                      <p:cBhvr additive="base">
                                        <p:cTn id="7" dur="500" fill="hold"/>
                                        <p:tgtEl>
                                          <p:spTgt spid="3">
                                            <p:graphicEl>
                                              <a:dgm id="{6F167D88-2FB8-4B2A-B817-C4EAC43E9EA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6F167D88-2FB8-4B2A-B817-C4EAC43E9EAC}"/>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ipe(down)">
                                      <p:cBhvr>
                                        <p:cTn id="18" dur="500"/>
                                        <p:tgtEl>
                                          <p:spTgt spid="4099"/>
                                        </p:tgtEl>
                                      </p:cBhvr>
                                    </p:animEffect>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heel(1)">
                                      <p:cBhvr>
                                        <p:cTn id="22" dur="20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barn(inVertical)">
                                      <p:cBhvr>
                                        <p:cTn id="3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defRPr/>
            </a:pPr>
            <a:r>
              <a:rPr lang="fr-FR" dirty="0" smtClean="0"/>
              <a:t>éplucher</a:t>
            </a:r>
            <a:endParaRPr lang="fr-FR" dirty="0"/>
          </a:p>
        </p:txBody>
      </p:sp>
      <p:pic>
        <p:nvPicPr>
          <p:cNvPr id="6147" name="Содержимое 6" descr="картинки.doc.jpeg"/>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1071538" y="1643050"/>
            <a:ext cx="2937596" cy="219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quarter" idx="2"/>
          </p:nvPr>
        </p:nvSpPr>
        <p:spPr/>
        <p:txBody>
          <a:bodyPr/>
          <a:lstStyle/>
          <a:p>
            <a:pPr>
              <a:defRPr/>
            </a:pPr>
            <a:r>
              <a:rPr lang="fr-FR" dirty="0" smtClean="0"/>
              <a:t>Éplucher une carotte, un concombre</a:t>
            </a:r>
            <a:endParaRPr lang="fr-FR" dirty="0"/>
          </a:p>
        </p:txBody>
      </p:sp>
      <p:sp>
        <p:nvSpPr>
          <p:cNvPr id="5" name="Содержимое 4"/>
          <p:cNvSpPr>
            <a:spLocks noGrp="1"/>
          </p:cNvSpPr>
          <p:nvPr>
            <p:ph sz="quarter" idx="3"/>
          </p:nvPr>
        </p:nvSpPr>
        <p:spPr/>
        <p:txBody>
          <a:bodyPr/>
          <a:lstStyle/>
          <a:p>
            <a:pPr>
              <a:defRPr/>
            </a:pPr>
            <a:r>
              <a:rPr lang="fr-FR" dirty="0" smtClean="0"/>
              <a:t>Eplucher un poivron , un tomate</a:t>
            </a:r>
          </a:p>
          <a:p>
            <a:pPr>
              <a:defRPr/>
            </a:pPr>
            <a:r>
              <a:rPr lang="fr-FR" dirty="0" smtClean="0"/>
              <a:t>une pomme de</a:t>
            </a:r>
          </a:p>
          <a:p>
            <a:pPr>
              <a:defRPr/>
            </a:pPr>
            <a:r>
              <a:rPr lang="fr-FR" dirty="0" smtClean="0"/>
              <a:t>terre</a:t>
            </a:r>
            <a:endParaRPr lang="fr-FR" dirty="0"/>
          </a:p>
        </p:txBody>
      </p:sp>
      <p:pic>
        <p:nvPicPr>
          <p:cNvPr id="6150" name="Содержимое 7" descr="%ed%ee%e6 %e4%eb%ff %f7%e8%f1%f2%ea%e8.jpg"/>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rcRect/>
          <a:stretch>
            <a:fillRect/>
          </a:stretch>
        </p:blipFill>
        <p:spPr>
          <a:xfrm>
            <a:off x="6429387" y="4357694"/>
            <a:ext cx="2163377" cy="150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1" name="Рисунок 8" descr="3b.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7143750" y="2143125"/>
            <a:ext cx="1828800" cy="1127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2" name="Рисунок 9" descr="5b.jp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rot="-60000">
            <a:off x="4413586" y="2571949"/>
            <a:ext cx="1390778" cy="2064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3" name="Рисунок 10" descr="4b.jpg"/>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4000500" y="4929188"/>
            <a:ext cx="1828800" cy="1408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6152"/>
                                        </p:tgtEl>
                                      </p:cBhvr>
                                    </p:animEffect>
                                    <p:set>
                                      <p:cBhvr>
                                        <p:cTn id="7" dur="1" fill="hold">
                                          <p:stCondLst>
                                            <p:cond delay="499"/>
                                          </p:stCondLst>
                                        </p:cTn>
                                        <p:tgtEl>
                                          <p:spTgt spid="615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dissolve">
                                      <p:cBhvr>
                                        <p:cTn id="12"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fr-FR" sz="3600" smtClean="0"/>
              <a:t>Flamber</a:t>
            </a:r>
            <a:r>
              <a:rPr lang="fr-FR" sz="1800" smtClean="0"/>
              <a:t> :  arroser un apprêt salé en cours de cuisson d’un alcool</a:t>
            </a:r>
            <a:br>
              <a:rPr lang="fr-FR" sz="1800" smtClean="0"/>
            </a:br>
            <a:r>
              <a:rPr lang="fr-FR" sz="1800" smtClean="0"/>
              <a:t>                               préalablement chauffé et que l’on enflamme aussitôt</a:t>
            </a:r>
          </a:p>
        </p:txBody>
      </p:sp>
      <p:sp>
        <p:nvSpPr>
          <p:cNvPr id="18435" name="Rectangle 3"/>
          <p:cNvSpPr>
            <a:spLocks noGrp="1" noChangeArrowheads="1"/>
          </p:cNvSpPr>
          <p:nvPr>
            <p:ph sz="quarter" idx="13"/>
          </p:nvPr>
        </p:nvSpPr>
        <p:spPr/>
        <p:txBody>
          <a:bodyPr/>
          <a:lstStyle/>
          <a:p>
            <a:pPr eaLnBrk="1" hangingPunct="1"/>
            <a:r>
              <a:rPr lang="fr-FR" dirty="0" smtClean="0"/>
              <a:t>Flamber des pêches</a:t>
            </a:r>
          </a:p>
          <a:p>
            <a:pPr eaLnBrk="1" hangingPunct="1"/>
            <a:r>
              <a:rPr lang="fr-FR" dirty="0" smtClean="0"/>
              <a:t>Flamber des poires</a:t>
            </a:r>
          </a:p>
          <a:p>
            <a:pPr eaLnBrk="1" hangingPunct="1"/>
            <a:r>
              <a:rPr lang="fr-FR" dirty="0" smtClean="0"/>
              <a:t>Flamber des ananas</a:t>
            </a:r>
          </a:p>
          <a:p>
            <a:pPr eaLnBrk="1" hangingPunct="1"/>
            <a:r>
              <a:rPr lang="fr-FR" dirty="0" smtClean="0"/>
              <a:t>Flamber </a:t>
            </a:r>
            <a:r>
              <a:rPr lang="fr-FR" smtClean="0"/>
              <a:t>des crêpes</a:t>
            </a:r>
          </a:p>
        </p:txBody>
      </p:sp>
      <p:pic>
        <p:nvPicPr>
          <p:cNvPr id="12292" name="Рисунок 3" descr="flamber_des_crepes.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2373" y="3786190"/>
            <a:ext cx="2665265" cy="154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3" name="Рисунок 4" descr="flamber_des_peches.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0694" y="1643063"/>
            <a:ext cx="2652706" cy="126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4" name="Рисунок 5" descr="flamber_des_poires.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43570" y="3286124"/>
            <a:ext cx="2643206" cy="135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5" name="Рисунок 6" descr="flamber_un_ananas.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43570" y="5000636"/>
            <a:ext cx="2743204" cy="142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blinds(horizontal)">
                                      <p:cBhvr>
                                        <p:cTn id="22"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1041</TotalTime>
  <Words>345</Words>
  <Application>Microsoft Office PowerPoint</Application>
  <PresentationFormat>Экран (4:3)</PresentationFormat>
  <Paragraphs>64</Paragraphs>
  <Slides>23</Slides>
  <Notes>4</Notes>
  <HiddenSlides>0</HiddenSlides>
  <MMClips>2</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Soho</vt:lpstr>
      <vt:lpstr>Слайд 1</vt:lpstr>
      <vt:lpstr>Blondir : Colorer légèrement la substance en la faisant rissoler doucement dans un corps gras </vt:lpstr>
      <vt:lpstr>brunoise Mode de découper les légumes en dés minuscules de 1 ou 2 mm de côté e le résultat de cette opération, que ce soit un mélange des légumes divers ou une certaine quantité d’un seul légume</vt:lpstr>
      <vt:lpstr> Caraméliser -transformer du sucre en caramel en le chauffant à feu doux; glacer de caramel des fruits déguisés, des choux </vt:lpstr>
      <vt:lpstr> Ciseler. Les légumes et fines herbes ciselées sont taillées en menu morceaux en fines lanières ou en dés minuscules </vt:lpstr>
      <vt:lpstr>  Écosser - enlever la cosse de (La cosse - enveloppe de petits pois, haricots, fèves) </vt:lpstr>
      <vt:lpstr>Слайд 7</vt:lpstr>
      <vt:lpstr>éplucher</vt:lpstr>
      <vt:lpstr>Flamber :  arroser un apprêt salé en cours de cuisson d’un alcool                                préalablement chauffé et que l’on enflamme aussitôt</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ЦИТТ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ermolina.ib</dc:creator>
  <cp:lastModifiedBy>Admin</cp:lastModifiedBy>
  <cp:revision>131</cp:revision>
  <dcterms:created xsi:type="dcterms:W3CDTF">2003-12-26T10:17:09Z</dcterms:created>
  <dcterms:modified xsi:type="dcterms:W3CDTF">2010-12-22T19:32:44Z</dcterms:modified>
</cp:coreProperties>
</file>